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405" r:id="rId5"/>
    <p:sldId id="382" r:id="rId6"/>
    <p:sldId id="377" r:id="rId7"/>
    <p:sldId id="375" r:id="rId8"/>
    <p:sldId id="376" r:id="rId9"/>
    <p:sldId id="378" r:id="rId10"/>
    <p:sldId id="384" r:id="rId11"/>
    <p:sldId id="310" r:id="rId12"/>
    <p:sldId id="374" r:id="rId13"/>
    <p:sldId id="386" r:id="rId14"/>
    <p:sldId id="381" r:id="rId15"/>
    <p:sldId id="379" r:id="rId16"/>
    <p:sldId id="391" r:id="rId17"/>
    <p:sldId id="387" r:id="rId18"/>
    <p:sldId id="392" r:id="rId19"/>
    <p:sldId id="393" r:id="rId20"/>
    <p:sldId id="395" r:id="rId21"/>
    <p:sldId id="396" r:id="rId22"/>
    <p:sldId id="397" r:id="rId23"/>
    <p:sldId id="398" r:id="rId24"/>
    <p:sldId id="399" r:id="rId25"/>
    <p:sldId id="388" r:id="rId26"/>
    <p:sldId id="400" r:id="rId27"/>
    <p:sldId id="401" r:id="rId28"/>
    <p:sldId id="402" r:id="rId29"/>
    <p:sldId id="406" r:id="rId30"/>
    <p:sldId id="389" r:id="rId31"/>
    <p:sldId id="404" r:id="rId32"/>
    <p:sldId id="403" r:id="rId33"/>
    <p:sldId id="390" r:id="rId34"/>
    <p:sldId id="407" r:id="rId35"/>
    <p:sldId id="408" r:id="rId36"/>
    <p:sldId id="380" r:id="rId37"/>
  </p:sldIdLst>
  <p:sldSz cx="9144000" cy="5143500" type="screen16x9"/>
  <p:notesSz cx="7004050" cy="9223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D86"/>
    <a:srgbClr val="0A51A1"/>
    <a:srgbClr val="1A6CA0"/>
    <a:srgbClr val="188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3CAB9-AD25-60EB-2D75-CE30A071F6FF}" v="50" dt="2020-07-31T17:25:04.958"/>
    <p1510:client id="{168C832A-1DDC-F7DE-0EA2-D09BB77DB51F}" v="351" dt="2020-09-09T17:08:49.345"/>
    <p1510:client id="{5BA86114-1188-9998-EBB6-0ED43F414D66}" v="8" dt="2020-08-07T16:50:44.982"/>
    <p1510:client id="{947A11F3-0141-D84E-967B-BE29273AD860}" v="66" dt="2020-07-31T18:45:36.894"/>
    <p1510:client id="{B8F7153C-69C5-645D-5C66-23DED5C3D878}" v="51" dt="2020-08-07T16:59:52.775"/>
    <p1510:client id="{C803F195-23C4-B4F7-AE9A-E568BE301E19}" v="3" dt="2020-07-31T17:24:22.108"/>
    <p1510:client id="{FEC468A6-B909-4B3D-9140-68F85B0ABAB6}" v="26" dt="2020-07-31T17:22:31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4711" autoAdjust="0"/>
  </p:normalViewPr>
  <p:slideViewPr>
    <p:cSldViewPr snapToGrid="0" snapToObjects="1">
      <p:cViewPr varScale="1">
        <p:scale>
          <a:sx n="101" d="100"/>
          <a:sy n="101" d="100"/>
        </p:scale>
        <p:origin x="67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1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Hibbard" userId="6ea32ad8-5c2e-4f33-808a-4ac490bc2753" providerId="ADAL" clId="{947A11F3-0141-D84E-967B-BE29273AD860}"/>
    <pc:docChg chg="undo custSel addSld delSld modSld sldOrd">
      <pc:chgData name="Amy Hibbard" userId="6ea32ad8-5c2e-4f33-808a-4ac490bc2753" providerId="ADAL" clId="{947A11F3-0141-D84E-967B-BE29273AD860}" dt="2020-07-31T18:45:46.379" v="661" actId="20577"/>
      <pc:docMkLst>
        <pc:docMk/>
      </pc:docMkLst>
      <pc:sldChg chg="del">
        <pc:chgData name="Amy Hibbard" userId="6ea32ad8-5c2e-4f33-808a-4ac490bc2753" providerId="ADAL" clId="{947A11F3-0141-D84E-967B-BE29273AD860}" dt="2020-07-31T18:44:11.280" v="625" actId="2696"/>
        <pc:sldMkLst>
          <pc:docMk/>
          <pc:sldMk cId="1040255089" sldId="309"/>
        </pc:sldMkLst>
      </pc:sldChg>
      <pc:sldChg chg="modSp">
        <pc:chgData name="Amy Hibbard" userId="6ea32ad8-5c2e-4f33-808a-4ac490bc2753" providerId="ADAL" clId="{947A11F3-0141-D84E-967B-BE29273AD860}" dt="2020-07-31T17:58:23.469" v="55" actId="20577"/>
        <pc:sldMkLst>
          <pc:docMk/>
          <pc:sldMk cId="1801594389" sldId="310"/>
        </pc:sldMkLst>
        <pc:spChg chg="mod">
          <ac:chgData name="Amy Hibbard" userId="6ea32ad8-5c2e-4f33-808a-4ac490bc2753" providerId="ADAL" clId="{947A11F3-0141-D84E-967B-BE29273AD860}" dt="2020-07-31T17:58:11.252" v="30" actId="20577"/>
          <ac:spMkLst>
            <pc:docMk/>
            <pc:sldMk cId="1801594389" sldId="310"/>
            <ac:spMk id="2" creationId="{85DF9E48-DAE8-4640-9B77-78AA5A31E25D}"/>
          </ac:spMkLst>
        </pc:spChg>
        <pc:spChg chg="mod">
          <ac:chgData name="Amy Hibbard" userId="6ea32ad8-5c2e-4f33-808a-4ac490bc2753" providerId="ADAL" clId="{947A11F3-0141-D84E-967B-BE29273AD860}" dt="2020-07-31T17:58:23.469" v="55" actId="20577"/>
          <ac:spMkLst>
            <pc:docMk/>
            <pc:sldMk cId="1801594389" sldId="310"/>
            <ac:spMk id="3" creationId="{14A3FE76-FD11-490C-9A61-6F2AE09F2FF2}"/>
          </ac:spMkLst>
        </pc:spChg>
      </pc:sldChg>
      <pc:sldChg chg="modSp add modAnim">
        <pc:chgData name="Amy Hibbard" userId="6ea32ad8-5c2e-4f33-808a-4ac490bc2753" providerId="ADAL" clId="{947A11F3-0141-D84E-967B-BE29273AD860}" dt="2020-07-31T18:09:53.268" v="317"/>
        <pc:sldMkLst>
          <pc:docMk/>
          <pc:sldMk cId="1313187914" sldId="374"/>
        </pc:sldMkLst>
        <pc:spChg chg="mod">
          <ac:chgData name="Amy Hibbard" userId="6ea32ad8-5c2e-4f33-808a-4ac490bc2753" providerId="ADAL" clId="{947A11F3-0141-D84E-967B-BE29273AD860}" dt="2020-07-31T18:08:51.191" v="315"/>
          <ac:spMkLst>
            <pc:docMk/>
            <pc:sldMk cId="1313187914" sldId="374"/>
            <ac:spMk id="2" creationId="{AE2FF2D3-2952-45A3-B58A-F3D12FB3B8AF}"/>
          </ac:spMkLst>
        </pc:spChg>
        <pc:spChg chg="mod">
          <ac:chgData name="Amy Hibbard" userId="6ea32ad8-5c2e-4f33-808a-4ac490bc2753" providerId="ADAL" clId="{947A11F3-0141-D84E-967B-BE29273AD860}" dt="2020-07-31T17:58:50.854" v="56"/>
          <ac:spMkLst>
            <pc:docMk/>
            <pc:sldMk cId="1313187914" sldId="374"/>
            <ac:spMk id="3" creationId="{F26C99C3-7475-4CC7-9843-5E7903C03E1C}"/>
          </ac:spMkLst>
        </pc:spChg>
        <pc:spChg chg="mod">
          <ac:chgData name="Amy Hibbard" userId="6ea32ad8-5c2e-4f33-808a-4ac490bc2753" providerId="ADAL" clId="{947A11F3-0141-D84E-967B-BE29273AD860}" dt="2020-07-31T17:59:14.637" v="58"/>
          <ac:spMkLst>
            <pc:docMk/>
            <pc:sldMk cId="1313187914" sldId="374"/>
            <ac:spMk id="4" creationId="{0A006FE9-570C-4679-B65A-E52FB1D054A0}"/>
          </ac:spMkLst>
        </pc:spChg>
      </pc:sldChg>
      <pc:sldChg chg="modSp add">
        <pc:chgData name="Amy Hibbard" userId="6ea32ad8-5c2e-4f33-808a-4ac490bc2753" providerId="ADAL" clId="{947A11F3-0141-D84E-967B-BE29273AD860}" dt="2020-07-31T18:05:40.049" v="241" actId="114"/>
        <pc:sldMkLst>
          <pc:docMk/>
          <pc:sldMk cId="2554558537" sldId="375"/>
        </pc:sldMkLst>
        <pc:spChg chg="mod">
          <ac:chgData name="Amy Hibbard" userId="6ea32ad8-5c2e-4f33-808a-4ac490bc2753" providerId="ADAL" clId="{947A11F3-0141-D84E-967B-BE29273AD860}" dt="2020-07-31T18:00:53.810" v="100" actId="20577"/>
          <ac:spMkLst>
            <pc:docMk/>
            <pc:sldMk cId="2554558537" sldId="375"/>
            <ac:spMk id="2" creationId="{8CA246ED-BD75-1C41-9336-05240100E2C2}"/>
          </ac:spMkLst>
        </pc:spChg>
        <pc:spChg chg="mod">
          <ac:chgData name="Amy Hibbard" userId="6ea32ad8-5c2e-4f33-808a-4ac490bc2753" providerId="ADAL" clId="{947A11F3-0141-D84E-967B-BE29273AD860}" dt="2020-07-31T18:05:40.049" v="241" actId="114"/>
          <ac:spMkLst>
            <pc:docMk/>
            <pc:sldMk cId="2554558537" sldId="375"/>
            <ac:spMk id="3" creationId="{54EA8236-26AD-2849-AE26-1A2CEAB9DE2A}"/>
          </ac:spMkLst>
        </pc:spChg>
      </pc:sldChg>
      <pc:sldChg chg="modSp add">
        <pc:chgData name="Amy Hibbard" userId="6ea32ad8-5c2e-4f33-808a-4ac490bc2753" providerId="ADAL" clId="{947A11F3-0141-D84E-967B-BE29273AD860}" dt="2020-07-31T18:12:16.024" v="348" actId="20577"/>
        <pc:sldMkLst>
          <pc:docMk/>
          <pc:sldMk cId="3422099957" sldId="376"/>
        </pc:sldMkLst>
        <pc:spChg chg="mod">
          <ac:chgData name="Amy Hibbard" userId="6ea32ad8-5c2e-4f33-808a-4ac490bc2753" providerId="ADAL" clId="{947A11F3-0141-D84E-967B-BE29273AD860}" dt="2020-07-31T18:12:16.024" v="348" actId="20577"/>
          <ac:spMkLst>
            <pc:docMk/>
            <pc:sldMk cId="3422099957" sldId="376"/>
            <ac:spMk id="2" creationId="{F19691A1-C647-DD46-8DC3-92CA48D10217}"/>
          </ac:spMkLst>
        </pc:spChg>
        <pc:spChg chg="mod">
          <ac:chgData name="Amy Hibbard" userId="6ea32ad8-5c2e-4f33-808a-4ac490bc2753" providerId="ADAL" clId="{947A11F3-0141-D84E-967B-BE29273AD860}" dt="2020-07-31T18:05:20.153" v="236" actId="20577"/>
          <ac:spMkLst>
            <pc:docMk/>
            <pc:sldMk cId="3422099957" sldId="376"/>
            <ac:spMk id="3" creationId="{B9227925-8050-314A-8E95-4B93E383F48F}"/>
          </ac:spMkLst>
        </pc:spChg>
      </pc:sldChg>
      <pc:sldChg chg="modSp add">
        <pc:chgData name="Amy Hibbard" userId="6ea32ad8-5c2e-4f33-808a-4ac490bc2753" providerId="ADAL" clId="{947A11F3-0141-D84E-967B-BE29273AD860}" dt="2020-07-31T18:06:59.428" v="292" actId="20577"/>
        <pc:sldMkLst>
          <pc:docMk/>
          <pc:sldMk cId="504741854" sldId="377"/>
        </pc:sldMkLst>
        <pc:spChg chg="mod">
          <ac:chgData name="Amy Hibbard" userId="6ea32ad8-5c2e-4f33-808a-4ac490bc2753" providerId="ADAL" clId="{947A11F3-0141-D84E-967B-BE29273AD860}" dt="2020-07-31T18:06:29.082" v="288" actId="20577"/>
          <ac:spMkLst>
            <pc:docMk/>
            <pc:sldMk cId="504741854" sldId="377"/>
            <ac:spMk id="2" creationId="{3AE813A5-A1B0-E246-9F3D-80BF6710D45C}"/>
          </ac:spMkLst>
        </pc:spChg>
        <pc:spChg chg="mod">
          <ac:chgData name="Amy Hibbard" userId="6ea32ad8-5c2e-4f33-808a-4ac490bc2753" providerId="ADAL" clId="{947A11F3-0141-D84E-967B-BE29273AD860}" dt="2020-07-31T18:06:59.428" v="292" actId="20577"/>
          <ac:spMkLst>
            <pc:docMk/>
            <pc:sldMk cId="504741854" sldId="377"/>
            <ac:spMk id="3" creationId="{113223F0-0A80-4940-8D74-564F89400ED3}"/>
          </ac:spMkLst>
        </pc:spChg>
      </pc:sldChg>
      <pc:sldChg chg="modSp add">
        <pc:chgData name="Amy Hibbard" userId="6ea32ad8-5c2e-4f33-808a-4ac490bc2753" providerId="ADAL" clId="{947A11F3-0141-D84E-967B-BE29273AD860}" dt="2020-07-31T18:12:49.151" v="352" actId="20577"/>
        <pc:sldMkLst>
          <pc:docMk/>
          <pc:sldMk cId="3303553292" sldId="378"/>
        </pc:sldMkLst>
        <pc:spChg chg="mod">
          <ac:chgData name="Amy Hibbard" userId="6ea32ad8-5c2e-4f33-808a-4ac490bc2753" providerId="ADAL" clId="{947A11F3-0141-D84E-967B-BE29273AD860}" dt="2020-07-31T18:12:09.951" v="346" actId="20577"/>
          <ac:spMkLst>
            <pc:docMk/>
            <pc:sldMk cId="3303553292" sldId="378"/>
            <ac:spMk id="2" creationId="{06787E36-1F67-5E47-ACF2-6F8BBBB10BE3}"/>
          </ac:spMkLst>
        </pc:spChg>
        <pc:spChg chg="mod">
          <ac:chgData name="Amy Hibbard" userId="6ea32ad8-5c2e-4f33-808a-4ac490bc2753" providerId="ADAL" clId="{947A11F3-0141-D84E-967B-BE29273AD860}" dt="2020-07-31T18:12:49.151" v="352" actId="20577"/>
          <ac:spMkLst>
            <pc:docMk/>
            <pc:sldMk cId="3303553292" sldId="378"/>
            <ac:spMk id="3" creationId="{8C510253-C337-BC43-BBAA-EDB41BBA6E92}"/>
          </ac:spMkLst>
        </pc:spChg>
      </pc:sldChg>
      <pc:sldChg chg="modSp add">
        <pc:chgData name="Amy Hibbard" userId="6ea32ad8-5c2e-4f33-808a-4ac490bc2753" providerId="ADAL" clId="{947A11F3-0141-D84E-967B-BE29273AD860}" dt="2020-07-31T18:14:28.042" v="370" actId="20577"/>
        <pc:sldMkLst>
          <pc:docMk/>
          <pc:sldMk cId="3934362033" sldId="379"/>
        </pc:sldMkLst>
        <pc:spChg chg="mod">
          <ac:chgData name="Amy Hibbard" userId="6ea32ad8-5c2e-4f33-808a-4ac490bc2753" providerId="ADAL" clId="{947A11F3-0141-D84E-967B-BE29273AD860}" dt="2020-07-31T18:13:10.695" v="357" actId="20577"/>
          <ac:spMkLst>
            <pc:docMk/>
            <pc:sldMk cId="3934362033" sldId="379"/>
            <ac:spMk id="2" creationId="{FEAFEC64-0899-EE41-BDAC-8A120BBC2D10}"/>
          </ac:spMkLst>
        </pc:spChg>
        <pc:spChg chg="mod">
          <ac:chgData name="Amy Hibbard" userId="6ea32ad8-5c2e-4f33-808a-4ac490bc2753" providerId="ADAL" clId="{947A11F3-0141-D84E-967B-BE29273AD860}" dt="2020-07-31T18:14:28.042" v="370" actId="20577"/>
          <ac:spMkLst>
            <pc:docMk/>
            <pc:sldMk cId="3934362033" sldId="379"/>
            <ac:spMk id="3" creationId="{1ECB8781-C87B-6F4C-8603-3529A8A41515}"/>
          </ac:spMkLst>
        </pc:spChg>
      </pc:sldChg>
      <pc:sldChg chg="modSp add">
        <pc:chgData name="Amy Hibbard" userId="6ea32ad8-5c2e-4f33-808a-4ac490bc2753" providerId="ADAL" clId="{947A11F3-0141-D84E-967B-BE29273AD860}" dt="2020-07-31T18:15:20.012" v="385" actId="14"/>
        <pc:sldMkLst>
          <pc:docMk/>
          <pc:sldMk cId="4280277658" sldId="380"/>
        </pc:sldMkLst>
        <pc:spChg chg="mod">
          <ac:chgData name="Amy Hibbard" userId="6ea32ad8-5c2e-4f33-808a-4ac490bc2753" providerId="ADAL" clId="{947A11F3-0141-D84E-967B-BE29273AD860}" dt="2020-07-31T18:14:40.719" v="376" actId="20577"/>
          <ac:spMkLst>
            <pc:docMk/>
            <pc:sldMk cId="4280277658" sldId="380"/>
            <ac:spMk id="2" creationId="{D46D6190-880E-B240-9621-E21B3A7ADA7D}"/>
          </ac:spMkLst>
        </pc:spChg>
        <pc:spChg chg="mod">
          <ac:chgData name="Amy Hibbard" userId="6ea32ad8-5c2e-4f33-808a-4ac490bc2753" providerId="ADAL" clId="{947A11F3-0141-D84E-967B-BE29273AD860}" dt="2020-07-31T18:15:20.012" v="385" actId="14"/>
          <ac:spMkLst>
            <pc:docMk/>
            <pc:sldMk cId="4280277658" sldId="380"/>
            <ac:spMk id="3" creationId="{A189DC89-2B8C-784B-A39E-FD6921EE5192}"/>
          </ac:spMkLst>
        </pc:spChg>
      </pc:sldChg>
      <pc:sldChg chg="modSp add">
        <pc:chgData name="Amy Hibbard" userId="6ea32ad8-5c2e-4f33-808a-4ac490bc2753" providerId="ADAL" clId="{947A11F3-0141-D84E-967B-BE29273AD860}" dt="2020-07-31T18:15:58.024" v="392" actId="14"/>
        <pc:sldMkLst>
          <pc:docMk/>
          <pc:sldMk cId="803078637" sldId="381"/>
        </pc:sldMkLst>
        <pc:spChg chg="mod">
          <ac:chgData name="Amy Hibbard" userId="6ea32ad8-5c2e-4f33-808a-4ac490bc2753" providerId="ADAL" clId="{947A11F3-0141-D84E-967B-BE29273AD860}" dt="2020-07-31T18:15:32.643" v="386"/>
          <ac:spMkLst>
            <pc:docMk/>
            <pc:sldMk cId="803078637" sldId="381"/>
            <ac:spMk id="2" creationId="{619CA67C-940A-8844-BCEE-BE5D109B0717}"/>
          </ac:spMkLst>
        </pc:spChg>
        <pc:spChg chg="mod">
          <ac:chgData name="Amy Hibbard" userId="6ea32ad8-5c2e-4f33-808a-4ac490bc2753" providerId="ADAL" clId="{947A11F3-0141-D84E-967B-BE29273AD860}" dt="2020-07-31T18:15:58.024" v="392" actId="14"/>
          <ac:spMkLst>
            <pc:docMk/>
            <pc:sldMk cId="803078637" sldId="381"/>
            <ac:spMk id="3" creationId="{5C02E717-6BD7-F54F-9DD8-94A19A8A8839}"/>
          </ac:spMkLst>
        </pc:spChg>
      </pc:sldChg>
      <pc:sldChg chg="modSp add">
        <pc:chgData name="Amy Hibbard" userId="6ea32ad8-5c2e-4f33-808a-4ac490bc2753" providerId="ADAL" clId="{947A11F3-0141-D84E-967B-BE29273AD860}" dt="2020-07-31T18:16:43.804" v="401" actId="27636"/>
        <pc:sldMkLst>
          <pc:docMk/>
          <pc:sldMk cId="3269276801" sldId="382"/>
        </pc:sldMkLst>
        <pc:spChg chg="mod">
          <ac:chgData name="Amy Hibbard" userId="6ea32ad8-5c2e-4f33-808a-4ac490bc2753" providerId="ADAL" clId="{947A11F3-0141-D84E-967B-BE29273AD860}" dt="2020-07-31T18:16:16.599" v="393"/>
          <ac:spMkLst>
            <pc:docMk/>
            <pc:sldMk cId="3269276801" sldId="382"/>
            <ac:spMk id="2" creationId="{83D0524E-C54A-4B42-88A0-165CDCB37759}"/>
          </ac:spMkLst>
        </pc:spChg>
        <pc:spChg chg="mod">
          <ac:chgData name="Amy Hibbard" userId="6ea32ad8-5c2e-4f33-808a-4ac490bc2753" providerId="ADAL" clId="{947A11F3-0141-D84E-967B-BE29273AD860}" dt="2020-07-31T18:16:43.804" v="401" actId="27636"/>
          <ac:spMkLst>
            <pc:docMk/>
            <pc:sldMk cId="3269276801" sldId="382"/>
            <ac:spMk id="3" creationId="{89516C3A-D3F6-5943-AEC1-07EA4330FB99}"/>
          </ac:spMkLst>
        </pc:spChg>
      </pc:sldChg>
      <pc:sldChg chg="modSp add">
        <pc:chgData name="Amy Hibbard" userId="6ea32ad8-5c2e-4f33-808a-4ac490bc2753" providerId="ADAL" clId="{947A11F3-0141-D84E-967B-BE29273AD860}" dt="2020-07-31T18:21:58.118" v="453" actId="115"/>
        <pc:sldMkLst>
          <pc:docMk/>
          <pc:sldMk cId="3360611628" sldId="383"/>
        </pc:sldMkLst>
        <pc:spChg chg="mod">
          <ac:chgData name="Amy Hibbard" userId="6ea32ad8-5c2e-4f33-808a-4ac490bc2753" providerId="ADAL" clId="{947A11F3-0141-D84E-967B-BE29273AD860}" dt="2020-07-31T18:20:55.414" v="434" actId="20577"/>
          <ac:spMkLst>
            <pc:docMk/>
            <pc:sldMk cId="3360611628" sldId="383"/>
            <ac:spMk id="2" creationId="{60D01BC7-A7C9-2140-81CC-CCCCED8434C7}"/>
          </ac:spMkLst>
        </pc:spChg>
        <pc:spChg chg="mod">
          <ac:chgData name="Amy Hibbard" userId="6ea32ad8-5c2e-4f33-808a-4ac490bc2753" providerId="ADAL" clId="{947A11F3-0141-D84E-967B-BE29273AD860}" dt="2020-07-31T18:21:58.118" v="453" actId="115"/>
          <ac:spMkLst>
            <pc:docMk/>
            <pc:sldMk cId="3360611628" sldId="383"/>
            <ac:spMk id="3" creationId="{62685A23-31C1-AF45-B896-19274546CBC5}"/>
          </ac:spMkLst>
        </pc:spChg>
      </pc:sldChg>
      <pc:sldChg chg="modSp add">
        <pc:chgData name="Amy Hibbard" userId="6ea32ad8-5c2e-4f33-808a-4ac490bc2753" providerId="ADAL" clId="{947A11F3-0141-D84E-967B-BE29273AD860}" dt="2020-07-31T18:26:23.137" v="503" actId="113"/>
        <pc:sldMkLst>
          <pc:docMk/>
          <pc:sldMk cId="2989657463" sldId="384"/>
        </pc:sldMkLst>
        <pc:spChg chg="mod">
          <ac:chgData name="Amy Hibbard" userId="6ea32ad8-5c2e-4f33-808a-4ac490bc2753" providerId="ADAL" clId="{947A11F3-0141-D84E-967B-BE29273AD860}" dt="2020-07-31T18:22:24.735" v="471" actId="20577"/>
          <ac:spMkLst>
            <pc:docMk/>
            <pc:sldMk cId="2989657463" sldId="384"/>
            <ac:spMk id="2" creationId="{39F565AC-72F5-7A41-A75D-7BFE888E7F15}"/>
          </ac:spMkLst>
        </pc:spChg>
        <pc:spChg chg="mod">
          <ac:chgData name="Amy Hibbard" userId="6ea32ad8-5c2e-4f33-808a-4ac490bc2753" providerId="ADAL" clId="{947A11F3-0141-D84E-967B-BE29273AD860}" dt="2020-07-31T18:26:23.137" v="503" actId="113"/>
          <ac:spMkLst>
            <pc:docMk/>
            <pc:sldMk cId="2989657463" sldId="384"/>
            <ac:spMk id="3" creationId="{2893D3C3-08C0-EC49-944B-DAF75AC10C07}"/>
          </ac:spMkLst>
        </pc:spChg>
      </pc:sldChg>
      <pc:sldChg chg="modSp add">
        <pc:chgData name="Amy Hibbard" userId="6ea32ad8-5c2e-4f33-808a-4ac490bc2753" providerId="ADAL" clId="{947A11F3-0141-D84E-967B-BE29273AD860}" dt="2020-07-31T18:42:11.852" v="583" actId="20577"/>
        <pc:sldMkLst>
          <pc:docMk/>
          <pc:sldMk cId="721965603" sldId="385"/>
        </pc:sldMkLst>
        <pc:spChg chg="mod">
          <ac:chgData name="Amy Hibbard" userId="6ea32ad8-5c2e-4f33-808a-4ac490bc2753" providerId="ADAL" clId="{947A11F3-0141-D84E-967B-BE29273AD860}" dt="2020-07-31T18:42:11.852" v="583" actId="20577"/>
          <ac:spMkLst>
            <pc:docMk/>
            <pc:sldMk cId="721965603" sldId="385"/>
            <ac:spMk id="2" creationId="{F36E7C1B-7362-BE40-8B89-B945FC66A677}"/>
          </ac:spMkLst>
        </pc:spChg>
        <pc:spChg chg="mod">
          <ac:chgData name="Amy Hibbard" userId="6ea32ad8-5c2e-4f33-808a-4ac490bc2753" providerId="ADAL" clId="{947A11F3-0141-D84E-967B-BE29273AD860}" dt="2020-07-31T18:41:35.209" v="559" actId="33524"/>
          <ac:spMkLst>
            <pc:docMk/>
            <pc:sldMk cId="721965603" sldId="385"/>
            <ac:spMk id="3" creationId="{15780667-281C-3D4C-9588-AC78827956D8}"/>
          </ac:spMkLst>
        </pc:spChg>
      </pc:sldChg>
      <pc:sldChg chg="modSp add">
        <pc:chgData name="Amy Hibbard" userId="6ea32ad8-5c2e-4f33-808a-4ac490bc2753" providerId="ADAL" clId="{947A11F3-0141-D84E-967B-BE29273AD860}" dt="2020-07-31T18:42:47.096" v="594" actId="33524"/>
        <pc:sldMkLst>
          <pc:docMk/>
          <pc:sldMk cId="3018759383" sldId="386"/>
        </pc:sldMkLst>
        <pc:spChg chg="mod">
          <ac:chgData name="Amy Hibbard" userId="6ea32ad8-5c2e-4f33-808a-4ac490bc2753" providerId="ADAL" clId="{947A11F3-0141-D84E-967B-BE29273AD860}" dt="2020-07-31T18:42:22.371" v="584"/>
          <ac:spMkLst>
            <pc:docMk/>
            <pc:sldMk cId="3018759383" sldId="386"/>
            <ac:spMk id="2" creationId="{DE85781B-9033-4849-A987-80B12899215F}"/>
          </ac:spMkLst>
        </pc:spChg>
        <pc:spChg chg="mod">
          <ac:chgData name="Amy Hibbard" userId="6ea32ad8-5c2e-4f33-808a-4ac490bc2753" providerId="ADAL" clId="{947A11F3-0141-D84E-967B-BE29273AD860}" dt="2020-07-31T18:42:47.096" v="594" actId="33524"/>
          <ac:spMkLst>
            <pc:docMk/>
            <pc:sldMk cId="3018759383" sldId="386"/>
            <ac:spMk id="3" creationId="{7C5B6DF7-B0AA-4343-B9D9-81F2ECEB521D}"/>
          </ac:spMkLst>
        </pc:spChg>
      </pc:sldChg>
      <pc:sldChg chg="modSp add ord">
        <pc:chgData name="Amy Hibbard" userId="6ea32ad8-5c2e-4f33-808a-4ac490bc2753" providerId="ADAL" clId="{947A11F3-0141-D84E-967B-BE29273AD860}" dt="2020-07-31T18:29:16.124" v="542" actId="20577"/>
        <pc:sldMkLst>
          <pc:docMk/>
          <pc:sldMk cId="1818089584" sldId="387"/>
        </pc:sldMkLst>
        <pc:spChg chg="mod">
          <ac:chgData name="Amy Hibbard" userId="6ea32ad8-5c2e-4f33-808a-4ac490bc2753" providerId="ADAL" clId="{947A11F3-0141-D84E-967B-BE29273AD860}" dt="2020-07-31T18:19:18.295" v="418" actId="207"/>
          <ac:spMkLst>
            <pc:docMk/>
            <pc:sldMk cId="1818089584" sldId="387"/>
            <ac:spMk id="2" creationId="{54E52288-DA17-EC47-B682-85909AC75277}"/>
          </ac:spMkLst>
        </pc:spChg>
        <pc:spChg chg="mod">
          <ac:chgData name="Amy Hibbard" userId="6ea32ad8-5c2e-4f33-808a-4ac490bc2753" providerId="ADAL" clId="{947A11F3-0141-D84E-967B-BE29273AD860}" dt="2020-07-31T18:29:16.124" v="542" actId="20577"/>
          <ac:spMkLst>
            <pc:docMk/>
            <pc:sldMk cId="1818089584" sldId="387"/>
            <ac:spMk id="3" creationId="{49C46111-8FDE-D546-A5E1-41DF4065559C}"/>
          </ac:spMkLst>
        </pc:spChg>
      </pc:sldChg>
      <pc:sldChg chg="modSp add">
        <pc:chgData name="Amy Hibbard" userId="6ea32ad8-5c2e-4f33-808a-4ac490bc2753" providerId="ADAL" clId="{947A11F3-0141-D84E-967B-BE29273AD860}" dt="2020-07-31T18:45:18.922" v="634" actId="255"/>
        <pc:sldMkLst>
          <pc:docMk/>
          <pc:sldMk cId="1492028195" sldId="388"/>
        </pc:sldMkLst>
        <pc:spChg chg="mod">
          <ac:chgData name="Amy Hibbard" userId="6ea32ad8-5c2e-4f33-808a-4ac490bc2753" providerId="ADAL" clId="{947A11F3-0141-D84E-967B-BE29273AD860}" dt="2020-07-31T18:43:10.773" v="596"/>
          <ac:spMkLst>
            <pc:docMk/>
            <pc:sldMk cId="1492028195" sldId="388"/>
            <ac:spMk id="2" creationId="{2ABC2D83-A551-C54E-8025-2B47B2B9BAD5}"/>
          </ac:spMkLst>
        </pc:spChg>
        <pc:spChg chg="mod">
          <ac:chgData name="Amy Hibbard" userId="6ea32ad8-5c2e-4f33-808a-4ac490bc2753" providerId="ADAL" clId="{947A11F3-0141-D84E-967B-BE29273AD860}" dt="2020-07-31T18:45:18.922" v="634" actId="255"/>
          <ac:spMkLst>
            <pc:docMk/>
            <pc:sldMk cId="1492028195" sldId="388"/>
            <ac:spMk id="3" creationId="{600701B2-6490-1A41-9543-895FDFF3C181}"/>
          </ac:spMkLst>
        </pc:spChg>
      </pc:sldChg>
      <pc:sldChg chg="modSp add">
        <pc:chgData name="Amy Hibbard" userId="6ea32ad8-5c2e-4f33-808a-4ac490bc2753" providerId="ADAL" clId="{947A11F3-0141-D84E-967B-BE29273AD860}" dt="2020-07-31T18:44:44.064" v="632" actId="15"/>
        <pc:sldMkLst>
          <pc:docMk/>
          <pc:sldMk cId="2831070196" sldId="389"/>
        </pc:sldMkLst>
        <pc:spChg chg="mod">
          <ac:chgData name="Amy Hibbard" userId="6ea32ad8-5c2e-4f33-808a-4ac490bc2753" providerId="ADAL" clId="{947A11F3-0141-D84E-967B-BE29273AD860}" dt="2020-07-31T18:44:22.074" v="626"/>
          <ac:spMkLst>
            <pc:docMk/>
            <pc:sldMk cId="2831070196" sldId="389"/>
            <ac:spMk id="2" creationId="{9D90D3F3-70AB-FF48-9CFF-1B9962D35EC8}"/>
          </ac:spMkLst>
        </pc:spChg>
        <pc:spChg chg="mod">
          <ac:chgData name="Amy Hibbard" userId="6ea32ad8-5c2e-4f33-808a-4ac490bc2753" providerId="ADAL" clId="{947A11F3-0141-D84E-967B-BE29273AD860}" dt="2020-07-31T18:44:44.064" v="632" actId="15"/>
          <ac:spMkLst>
            <pc:docMk/>
            <pc:sldMk cId="2831070196" sldId="389"/>
            <ac:spMk id="3" creationId="{C40B8EFE-7A61-5940-A534-5D3F886B9B2E}"/>
          </ac:spMkLst>
        </pc:spChg>
      </pc:sldChg>
      <pc:sldChg chg="modSp add">
        <pc:chgData name="Amy Hibbard" userId="6ea32ad8-5c2e-4f33-808a-4ac490bc2753" providerId="ADAL" clId="{947A11F3-0141-D84E-967B-BE29273AD860}" dt="2020-07-31T18:45:46.379" v="661" actId="20577"/>
        <pc:sldMkLst>
          <pc:docMk/>
          <pc:sldMk cId="4284082358" sldId="390"/>
        </pc:sldMkLst>
        <pc:spChg chg="mod">
          <ac:chgData name="Amy Hibbard" userId="6ea32ad8-5c2e-4f33-808a-4ac490bc2753" providerId="ADAL" clId="{947A11F3-0141-D84E-967B-BE29273AD860}" dt="2020-07-31T18:45:46.379" v="661" actId="20577"/>
          <ac:spMkLst>
            <pc:docMk/>
            <pc:sldMk cId="4284082358" sldId="390"/>
            <ac:spMk id="2" creationId="{97058250-6E73-1542-96F9-4F8449953443}"/>
          </ac:spMkLst>
        </pc:spChg>
      </pc:sldChg>
    </pc:docChg>
  </pc:docChgLst>
  <pc:docChgLst>
    <pc:chgData name="Kristen Bright" userId="S::kbright@jhacorp.com::93251d01-34b4-40b1-a07c-5c33a3c8f607" providerId="AD" clId="Web-{5BA86114-1188-9998-EBB6-0ED43F414D66}"/>
    <pc:docChg chg="modSld">
      <pc:chgData name="Kristen Bright" userId="S::kbright@jhacorp.com::93251d01-34b4-40b1-a07c-5c33a3c8f607" providerId="AD" clId="Web-{5BA86114-1188-9998-EBB6-0ED43F414D66}" dt="2020-08-07T16:50:44.982" v="7" actId="20577"/>
      <pc:docMkLst>
        <pc:docMk/>
      </pc:docMkLst>
      <pc:sldChg chg="modSp">
        <pc:chgData name="Kristen Bright" userId="S::kbright@jhacorp.com::93251d01-34b4-40b1-a07c-5c33a3c8f607" providerId="AD" clId="Web-{5BA86114-1188-9998-EBB6-0ED43F414D66}" dt="2020-08-07T16:50:44.982" v="7" actId="20577"/>
        <pc:sldMkLst>
          <pc:docMk/>
          <pc:sldMk cId="1801594389" sldId="310"/>
        </pc:sldMkLst>
        <pc:spChg chg="mod">
          <ac:chgData name="Kristen Bright" userId="S::kbright@jhacorp.com::93251d01-34b4-40b1-a07c-5c33a3c8f607" providerId="AD" clId="Web-{5BA86114-1188-9998-EBB6-0ED43F414D66}" dt="2020-08-07T16:50:44.982" v="7" actId="20577"/>
          <ac:spMkLst>
            <pc:docMk/>
            <pc:sldMk cId="1801594389" sldId="310"/>
            <ac:spMk id="2" creationId="{85DF9E48-DAE8-4640-9B77-78AA5A31E25D}"/>
          </ac:spMkLst>
        </pc:spChg>
      </pc:sldChg>
    </pc:docChg>
  </pc:docChgLst>
  <pc:docChgLst>
    <pc:chgData name="Amy Hibbard" userId="S::ahibbard@jhacorp.com::6ea32ad8-5c2e-4f33-808a-4ac490bc2753" providerId="AD" clId="Web-{FEC468A6-B909-4B3D-9140-68F85B0ABAB6}"/>
    <pc:docChg chg="modSld">
      <pc:chgData name="Amy Hibbard" userId="S::ahibbard@jhacorp.com::6ea32ad8-5c2e-4f33-808a-4ac490bc2753" providerId="AD" clId="Web-{FEC468A6-B909-4B3D-9140-68F85B0ABAB6}" dt="2020-07-31T17:22:31.246" v="25" actId="20577"/>
      <pc:docMkLst>
        <pc:docMk/>
      </pc:docMkLst>
      <pc:sldChg chg="modSp">
        <pc:chgData name="Amy Hibbard" userId="S::ahibbard@jhacorp.com::6ea32ad8-5c2e-4f33-808a-4ac490bc2753" providerId="AD" clId="Web-{FEC468A6-B909-4B3D-9140-68F85B0ABAB6}" dt="2020-07-31T17:22:30.058" v="23" actId="20577"/>
        <pc:sldMkLst>
          <pc:docMk/>
          <pc:sldMk cId="1801594389" sldId="310"/>
        </pc:sldMkLst>
        <pc:spChg chg="mod">
          <ac:chgData name="Amy Hibbard" userId="S::ahibbard@jhacorp.com::6ea32ad8-5c2e-4f33-808a-4ac490bc2753" providerId="AD" clId="Web-{FEC468A6-B909-4B3D-9140-68F85B0ABAB6}" dt="2020-07-31T17:22:24.058" v="20" actId="20577"/>
          <ac:spMkLst>
            <pc:docMk/>
            <pc:sldMk cId="1801594389" sldId="310"/>
            <ac:spMk id="2" creationId="{85DF9E48-DAE8-4640-9B77-78AA5A31E25D}"/>
          </ac:spMkLst>
        </pc:spChg>
        <pc:spChg chg="mod">
          <ac:chgData name="Amy Hibbard" userId="S::ahibbard@jhacorp.com::6ea32ad8-5c2e-4f33-808a-4ac490bc2753" providerId="AD" clId="Web-{FEC468A6-B909-4B3D-9140-68F85B0ABAB6}" dt="2020-07-31T17:22:30.058" v="23" actId="20577"/>
          <ac:spMkLst>
            <pc:docMk/>
            <pc:sldMk cId="1801594389" sldId="310"/>
            <ac:spMk id="5" creationId="{2E83413D-D792-4D0D-987A-45C1848AAC99}"/>
          </ac:spMkLst>
        </pc:spChg>
      </pc:sldChg>
    </pc:docChg>
  </pc:docChgLst>
  <pc:docChgLst>
    <pc:chgData name="Kristen Bright" userId="S::kbright@jhacorp.com::93251d01-34b4-40b1-a07c-5c33a3c8f607" providerId="AD" clId="Web-{B8F7153C-69C5-645D-5C66-23DED5C3D878}"/>
    <pc:docChg chg="delSld modSld">
      <pc:chgData name="Kristen Bright" userId="S::kbright@jhacorp.com::93251d01-34b4-40b1-a07c-5c33a3c8f607" providerId="AD" clId="Web-{B8F7153C-69C5-645D-5C66-23DED5C3D878}" dt="2020-08-07T16:59:52.775" v="49" actId="20577"/>
      <pc:docMkLst>
        <pc:docMk/>
      </pc:docMkLst>
      <pc:sldChg chg="addSp delSp modSp">
        <pc:chgData name="Kristen Bright" userId="S::kbright@jhacorp.com::93251d01-34b4-40b1-a07c-5c33a3c8f607" providerId="AD" clId="Web-{B8F7153C-69C5-645D-5C66-23DED5C3D878}" dt="2020-08-07T16:59:16.210" v="25" actId="20577"/>
        <pc:sldMkLst>
          <pc:docMk/>
          <pc:sldMk cId="1801594389" sldId="310"/>
        </pc:sldMkLst>
        <pc:spChg chg="mod">
          <ac:chgData name="Kristen Bright" userId="S::kbright@jhacorp.com::93251d01-34b4-40b1-a07c-5c33a3c8f607" providerId="AD" clId="Web-{B8F7153C-69C5-645D-5C66-23DED5C3D878}" dt="2020-08-07T16:59:16.210" v="25" actId="20577"/>
          <ac:spMkLst>
            <pc:docMk/>
            <pc:sldMk cId="1801594389" sldId="310"/>
            <ac:spMk id="2" creationId="{85DF9E48-DAE8-4640-9B77-78AA5A31E25D}"/>
          </ac:spMkLst>
        </pc:spChg>
        <pc:spChg chg="del">
          <ac:chgData name="Kristen Bright" userId="S::kbright@jhacorp.com::93251d01-34b4-40b1-a07c-5c33a3c8f607" providerId="AD" clId="Web-{B8F7153C-69C5-645D-5C66-23DED5C3D878}" dt="2020-08-07T16:59:03.960" v="0"/>
          <ac:spMkLst>
            <pc:docMk/>
            <pc:sldMk cId="1801594389" sldId="310"/>
            <ac:spMk id="3" creationId="{14A3FE76-FD11-490C-9A61-6F2AE09F2FF2}"/>
          </ac:spMkLst>
        </pc:spChg>
        <pc:spChg chg="add mod">
          <ac:chgData name="Kristen Bright" userId="S::kbright@jhacorp.com::93251d01-34b4-40b1-a07c-5c33a3c8f607" providerId="AD" clId="Web-{B8F7153C-69C5-645D-5C66-23DED5C3D878}" dt="2020-08-07T16:59:03.960" v="0"/>
          <ac:spMkLst>
            <pc:docMk/>
            <pc:sldMk cId="1801594389" sldId="310"/>
            <ac:spMk id="6" creationId="{8C5346A7-1CC9-43F6-9616-34471CB0DEC2}"/>
          </ac:spMkLst>
        </pc:spChg>
      </pc:sldChg>
      <pc:sldChg chg="modSp">
        <pc:chgData name="Kristen Bright" userId="S::kbright@jhacorp.com::93251d01-34b4-40b1-a07c-5c33a3c8f607" providerId="AD" clId="Web-{B8F7153C-69C5-645D-5C66-23DED5C3D878}" dt="2020-08-07T16:59:51.400" v="47" actId="20577"/>
        <pc:sldMkLst>
          <pc:docMk/>
          <pc:sldMk cId="1313187914" sldId="374"/>
        </pc:sldMkLst>
        <pc:spChg chg="mod">
          <ac:chgData name="Kristen Bright" userId="S::kbright@jhacorp.com::93251d01-34b4-40b1-a07c-5c33a3c8f607" providerId="AD" clId="Web-{B8F7153C-69C5-645D-5C66-23DED5C3D878}" dt="2020-08-07T16:59:46.978" v="44" actId="20577"/>
          <ac:spMkLst>
            <pc:docMk/>
            <pc:sldMk cId="1313187914" sldId="374"/>
            <ac:spMk id="2" creationId="{AE2FF2D3-2952-45A3-B58A-F3D12FB3B8AF}"/>
          </ac:spMkLst>
        </pc:spChg>
        <pc:spChg chg="mod">
          <ac:chgData name="Kristen Bright" userId="S::kbright@jhacorp.com::93251d01-34b4-40b1-a07c-5c33a3c8f607" providerId="AD" clId="Web-{B8F7153C-69C5-645D-5C66-23DED5C3D878}" dt="2020-08-07T16:59:51.400" v="47" actId="20577"/>
          <ac:spMkLst>
            <pc:docMk/>
            <pc:sldMk cId="1313187914" sldId="374"/>
            <ac:spMk id="4" creationId="{0A006FE9-570C-4679-B65A-E52FB1D054A0}"/>
          </ac:spMkLst>
        </pc:spChg>
      </pc:sldChg>
      <pc:sldChg chg="del">
        <pc:chgData name="Kristen Bright" userId="S::kbright@jhacorp.com::93251d01-34b4-40b1-a07c-5c33a3c8f607" providerId="AD" clId="Web-{B8F7153C-69C5-645D-5C66-23DED5C3D878}" dt="2020-08-07T16:59:42.853" v="43"/>
        <pc:sldMkLst>
          <pc:docMk/>
          <pc:sldMk cId="2554558537" sldId="375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42"/>
        <pc:sldMkLst>
          <pc:docMk/>
          <pc:sldMk cId="3422099957" sldId="376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41"/>
        <pc:sldMkLst>
          <pc:docMk/>
          <pc:sldMk cId="504741854" sldId="377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40"/>
        <pc:sldMkLst>
          <pc:docMk/>
          <pc:sldMk cId="3303553292" sldId="378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9"/>
        <pc:sldMkLst>
          <pc:docMk/>
          <pc:sldMk cId="3934362033" sldId="379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8"/>
        <pc:sldMkLst>
          <pc:docMk/>
          <pc:sldMk cId="4280277658" sldId="380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7"/>
        <pc:sldMkLst>
          <pc:docMk/>
          <pc:sldMk cId="803078637" sldId="381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6"/>
        <pc:sldMkLst>
          <pc:docMk/>
          <pc:sldMk cId="3269276801" sldId="382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4"/>
        <pc:sldMkLst>
          <pc:docMk/>
          <pc:sldMk cId="3360611628" sldId="383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3"/>
        <pc:sldMkLst>
          <pc:docMk/>
          <pc:sldMk cId="2989657463" sldId="384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2"/>
        <pc:sldMkLst>
          <pc:docMk/>
          <pc:sldMk cId="721965603" sldId="385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1"/>
        <pc:sldMkLst>
          <pc:docMk/>
          <pc:sldMk cId="3018759383" sldId="386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5"/>
        <pc:sldMkLst>
          <pc:docMk/>
          <pc:sldMk cId="1818089584" sldId="387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30"/>
        <pc:sldMkLst>
          <pc:docMk/>
          <pc:sldMk cId="1492028195" sldId="388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29"/>
        <pc:sldMkLst>
          <pc:docMk/>
          <pc:sldMk cId="2831070196" sldId="389"/>
        </pc:sldMkLst>
      </pc:sldChg>
      <pc:sldChg chg="del">
        <pc:chgData name="Kristen Bright" userId="S::kbright@jhacorp.com::93251d01-34b4-40b1-a07c-5c33a3c8f607" providerId="AD" clId="Web-{B8F7153C-69C5-645D-5C66-23DED5C3D878}" dt="2020-08-07T16:59:42.853" v="28"/>
        <pc:sldMkLst>
          <pc:docMk/>
          <pc:sldMk cId="4284082358" sldId="390"/>
        </pc:sldMkLst>
      </pc:sldChg>
    </pc:docChg>
  </pc:docChgLst>
  <pc:docChgLst>
    <pc:chgData name="Amy Hibbard" userId="S::ahibbard@jhacorp.com::6ea32ad8-5c2e-4f33-808a-4ac490bc2753" providerId="AD" clId="Web-{C803F195-23C4-B4F7-AE9A-E568BE301E19}"/>
    <pc:docChg chg="modSld">
      <pc:chgData name="Amy Hibbard" userId="S::ahibbard@jhacorp.com::6ea32ad8-5c2e-4f33-808a-4ac490bc2753" providerId="AD" clId="Web-{C803F195-23C4-B4F7-AE9A-E568BE301E19}" dt="2020-07-31T17:24:22.108" v="2" actId="20577"/>
      <pc:docMkLst>
        <pc:docMk/>
      </pc:docMkLst>
      <pc:sldChg chg="modSp">
        <pc:chgData name="Amy Hibbard" userId="S::ahibbard@jhacorp.com::6ea32ad8-5c2e-4f33-808a-4ac490bc2753" providerId="AD" clId="Web-{C803F195-23C4-B4F7-AE9A-E568BE301E19}" dt="2020-07-31T17:24:21.233" v="0" actId="20577"/>
        <pc:sldMkLst>
          <pc:docMk/>
          <pc:sldMk cId="1801594389" sldId="310"/>
        </pc:sldMkLst>
        <pc:spChg chg="mod">
          <ac:chgData name="Amy Hibbard" userId="S::ahibbard@jhacorp.com::6ea32ad8-5c2e-4f33-808a-4ac490bc2753" providerId="AD" clId="Web-{C803F195-23C4-B4F7-AE9A-E568BE301E19}" dt="2020-07-31T17:24:21.233" v="0" actId="20577"/>
          <ac:spMkLst>
            <pc:docMk/>
            <pc:sldMk cId="1801594389" sldId="310"/>
            <ac:spMk id="2" creationId="{85DF9E48-DAE8-4640-9B77-78AA5A31E25D}"/>
          </ac:spMkLst>
        </pc:spChg>
      </pc:sldChg>
    </pc:docChg>
  </pc:docChgLst>
  <pc:docChgLst>
    <pc:chgData name="Barbara Miller" userId="S::bamiller@jhacorp.com::d97a8830-7251-4c54-92ac-e4875eeede8a" providerId="AD" clId="Web-{283C7437-6700-8C98-DA34-AA320B06EEA3}"/>
    <pc:docChg chg="modSld">
      <pc:chgData name="Barbara Miller" userId="S::bamiller@jhacorp.com::d97a8830-7251-4c54-92ac-e4875eeede8a" providerId="AD" clId="Web-{283C7437-6700-8C98-DA34-AA320B06EEA3}" dt="2020-07-09T00:46:08.368" v="114" actId="1076"/>
      <pc:docMkLst>
        <pc:docMk/>
      </pc:docMkLst>
      <pc:sldChg chg="addSp modSp">
        <pc:chgData name="Barbara Miller" userId="S::bamiller@jhacorp.com::d97a8830-7251-4c54-92ac-e4875eeede8a" providerId="AD" clId="Web-{283C7437-6700-8C98-DA34-AA320B06EEA3}" dt="2020-07-09T00:46:08.368" v="114" actId="1076"/>
        <pc:sldMkLst>
          <pc:docMk/>
          <pc:sldMk cId="1801594389" sldId="310"/>
        </pc:sldMkLst>
        <pc:spChg chg="mod">
          <ac:chgData name="Barbara Miller" userId="S::bamiller@jhacorp.com::d97a8830-7251-4c54-92ac-e4875eeede8a" providerId="AD" clId="Web-{283C7437-6700-8C98-DA34-AA320B06EEA3}" dt="2020-07-09T00:46:08.368" v="114" actId="1076"/>
          <ac:spMkLst>
            <pc:docMk/>
            <pc:sldMk cId="1801594389" sldId="310"/>
            <ac:spMk id="2" creationId="{85DF9E48-DAE8-4640-9B77-78AA5A31E25D}"/>
          </ac:spMkLst>
        </pc:spChg>
        <pc:spChg chg="mod">
          <ac:chgData name="Barbara Miller" userId="S::bamiller@jhacorp.com::d97a8830-7251-4c54-92ac-e4875eeede8a" providerId="AD" clId="Web-{283C7437-6700-8C98-DA34-AA320B06EEA3}" dt="2020-07-09T00:45:40.210" v="107" actId="1076"/>
          <ac:spMkLst>
            <pc:docMk/>
            <pc:sldMk cId="1801594389" sldId="310"/>
            <ac:spMk id="3" creationId="{14A3FE76-FD11-490C-9A61-6F2AE09F2FF2}"/>
          </ac:spMkLst>
        </pc:spChg>
        <pc:spChg chg="add mod">
          <ac:chgData name="Barbara Miller" userId="S::bamiller@jhacorp.com::d97a8830-7251-4c54-92ac-e4875eeede8a" providerId="AD" clId="Web-{283C7437-6700-8C98-DA34-AA320B06EEA3}" dt="2020-07-09T00:46:04.789" v="113" actId="1076"/>
          <ac:spMkLst>
            <pc:docMk/>
            <pc:sldMk cId="1801594389" sldId="310"/>
            <ac:spMk id="5" creationId="{2E83413D-D792-4D0D-987A-45C1848AAC99}"/>
          </ac:spMkLst>
        </pc:spChg>
      </pc:sldChg>
    </pc:docChg>
  </pc:docChgLst>
  <pc:docChgLst>
    <pc:chgData name="Amy Hibbard" userId="S::ahibbard@jhacorp.com::6ea32ad8-5c2e-4f33-808a-4ac490bc2753" providerId="AD" clId="Web-{1003CAB9-AD25-60EB-2D75-CE30A071F6FF}"/>
    <pc:docChg chg="modSld">
      <pc:chgData name="Amy Hibbard" userId="S::ahibbard@jhacorp.com::6ea32ad8-5c2e-4f33-808a-4ac490bc2753" providerId="AD" clId="Web-{1003CAB9-AD25-60EB-2D75-CE30A071F6FF}" dt="2020-07-31T17:25:04.208" v="48" actId="20577"/>
      <pc:docMkLst>
        <pc:docMk/>
      </pc:docMkLst>
      <pc:sldChg chg="modSp">
        <pc:chgData name="Amy Hibbard" userId="S::ahibbard@jhacorp.com::6ea32ad8-5c2e-4f33-808a-4ac490bc2753" providerId="AD" clId="Web-{1003CAB9-AD25-60EB-2D75-CE30A071F6FF}" dt="2020-07-31T17:25:02.677" v="47" actId="20577"/>
        <pc:sldMkLst>
          <pc:docMk/>
          <pc:sldMk cId="1801594389" sldId="310"/>
        </pc:sldMkLst>
        <pc:spChg chg="mod">
          <ac:chgData name="Amy Hibbard" userId="S::ahibbard@jhacorp.com::6ea32ad8-5c2e-4f33-808a-4ac490bc2753" providerId="AD" clId="Web-{1003CAB9-AD25-60EB-2D75-CE30A071F6FF}" dt="2020-07-31T17:25:02.677" v="47" actId="20577"/>
          <ac:spMkLst>
            <pc:docMk/>
            <pc:sldMk cId="1801594389" sldId="310"/>
            <ac:spMk id="2" creationId="{85DF9E48-DAE8-4640-9B77-78AA5A31E25D}"/>
          </ac:spMkLst>
        </pc:spChg>
      </pc:sldChg>
    </pc:docChg>
  </pc:docChgLst>
  <pc:docChgLst>
    <pc:chgData name="Barbara Miller" userId="S::bamiller@jhacorp.com::d97a8830-7251-4c54-92ac-e4875eeede8a" providerId="AD" clId="Web-{168C832A-1DDC-F7DE-0EA2-D09BB77DB51F}"/>
    <pc:docChg chg="modSld">
      <pc:chgData name="Barbara Miller" userId="S::bamiller@jhacorp.com::d97a8830-7251-4c54-92ac-e4875eeede8a" providerId="AD" clId="Web-{168C832A-1DDC-F7DE-0EA2-D09BB77DB51F}" dt="2020-09-09T17:08:49.345" v="346" actId="20577"/>
      <pc:docMkLst>
        <pc:docMk/>
      </pc:docMkLst>
      <pc:sldChg chg="addSp modSp">
        <pc:chgData name="Barbara Miller" userId="S::bamiller@jhacorp.com::d97a8830-7251-4c54-92ac-e4875eeede8a" providerId="AD" clId="Web-{168C832A-1DDC-F7DE-0EA2-D09BB77DB51F}" dt="2020-09-09T17:08:49.345" v="345" actId="20577"/>
        <pc:sldMkLst>
          <pc:docMk/>
          <pc:sldMk cId="1801594389" sldId="310"/>
        </pc:sldMkLst>
        <pc:spChg chg="mod">
          <ac:chgData name="Barbara Miller" userId="S::bamiller@jhacorp.com::d97a8830-7251-4c54-92ac-e4875eeede8a" providerId="AD" clId="Web-{168C832A-1DDC-F7DE-0EA2-D09BB77DB51F}" dt="2020-09-09T17:00:47.831" v="15" actId="20577"/>
          <ac:spMkLst>
            <pc:docMk/>
            <pc:sldMk cId="1801594389" sldId="310"/>
            <ac:spMk id="2" creationId="{85DF9E48-DAE8-4640-9B77-78AA5A31E25D}"/>
          </ac:spMkLst>
        </pc:spChg>
        <pc:spChg chg="add mod">
          <ac:chgData name="Barbara Miller" userId="S::bamiller@jhacorp.com::d97a8830-7251-4c54-92ac-e4875eeede8a" providerId="AD" clId="Web-{168C832A-1DDC-F7DE-0EA2-D09BB77DB51F}" dt="2020-09-09T17:08:49.345" v="345" actId="20577"/>
          <ac:spMkLst>
            <pc:docMk/>
            <pc:sldMk cId="1801594389" sldId="310"/>
            <ac:spMk id="4" creationId="{32BA2D17-D0F3-41D8-AFA2-943F76347198}"/>
          </ac:spMkLst>
        </pc:spChg>
        <pc:spChg chg="mod">
          <ac:chgData name="Barbara Miller" userId="S::bamiller@jhacorp.com::d97a8830-7251-4c54-92ac-e4875eeede8a" providerId="AD" clId="Web-{168C832A-1DDC-F7DE-0EA2-D09BB77DB51F}" dt="2020-09-09T17:01:04.863" v="51" actId="20577"/>
          <ac:spMkLst>
            <pc:docMk/>
            <pc:sldMk cId="1801594389" sldId="310"/>
            <ac:spMk id="6" creationId="{8C5346A7-1CC9-43F6-9616-34471CB0DEC2}"/>
          </ac:spMkLst>
        </pc:spChg>
        <pc:picChg chg="add mod">
          <ac:chgData name="Barbara Miller" userId="S::bamiller@jhacorp.com::d97a8830-7251-4c54-92ac-e4875eeede8a" providerId="AD" clId="Web-{168C832A-1DDC-F7DE-0EA2-D09BB77DB51F}" dt="2020-09-09T17:04:28.041" v="57" actId="1076"/>
          <ac:picMkLst>
            <pc:docMk/>
            <pc:sldMk cId="1801594389" sldId="310"/>
            <ac:picMk id="3" creationId="{AA3F0E1A-A83C-44AF-A66E-E8C56607B02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7163" y="0"/>
            <a:ext cx="30353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F87FB-B0C7-4341-B2A3-2BAFDA3DFC0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1413"/>
            <a:ext cx="3035300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7163" y="8761413"/>
            <a:ext cx="3035300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CF6C5-1145-4638-AD90-B6D40DAAA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1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1169"/>
          </a:xfrm>
          <a:prstGeom prst="rect">
            <a:avLst/>
          </a:prstGeom>
        </p:spPr>
        <p:txBody>
          <a:bodyPr vert="horz" lIns="92714" tIns="46358" rIns="92714" bIns="4635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1169"/>
          </a:xfrm>
          <a:prstGeom prst="rect">
            <a:avLst/>
          </a:prstGeom>
        </p:spPr>
        <p:txBody>
          <a:bodyPr vert="horz" lIns="92714" tIns="46358" rIns="92714" bIns="46358" rtlCol="0"/>
          <a:lstStyle>
            <a:lvl1pPr algn="r">
              <a:defRPr sz="1200"/>
            </a:lvl1pPr>
          </a:lstStyle>
          <a:p>
            <a:fld id="{E78C9C06-5446-5347-BEF4-DD1BEFE2E1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0563"/>
            <a:ext cx="6153150" cy="3460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14" tIns="46358" rIns="92714" bIns="4635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381104"/>
            <a:ext cx="5603240" cy="4150518"/>
          </a:xfrm>
          <a:prstGeom prst="rect">
            <a:avLst/>
          </a:prstGeom>
        </p:spPr>
        <p:txBody>
          <a:bodyPr vert="horz" lIns="92714" tIns="46358" rIns="92714" bIns="4635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6"/>
            <a:ext cx="3035088" cy="461169"/>
          </a:xfrm>
          <a:prstGeom prst="rect">
            <a:avLst/>
          </a:prstGeom>
        </p:spPr>
        <p:txBody>
          <a:bodyPr vert="horz" lIns="92714" tIns="46358" rIns="92714" bIns="4635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760606"/>
            <a:ext cx="3035088" cy="461169"/>
          </a:xfrm>
          <a:prstGeom prst="rect">
            <a:avLst/>
          </a:prstGeom>
        </p:spPr>
        <p:txBody>
          <a:bodyPr vert="horz" lIns="92714" tIns="46358" rIns="92714" bIns="46358" rtlCol="0" anchor="b"/>
          <a:lstStyle>
            <a:lvl1pPr algn="r">
              <a:defRPr sz="1200"/>
            </a:lvl1pPr>
          </a:lstStyle>
          <a:p>
            <a:fld id="{DF3E7E2B-70AB-464D-816A-0452339C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2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7"/>
          <a:stretch/>
        </p:blipFill>
        <p:spPr>
          <a:xfrm>
            <a:off x="0" y="-7750"/>
            <a:ext cx="9144000" cy="5151249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00801" y="660579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none">
                <a:solidFill>
                  <a:schemeClr val="bg1">
                    <a:lumMod val="50000"/>
                  </a:schemeClr>
                </a:solidFill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400801" y="1191462"/>
            <a:ext cx="6400800" cy="91457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74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64DBCC7-2E4C-4139-8FB3-5BE65C529C58}"/>
              </a:ext>
            </a:extLst>
          </p:cNvPr>
          <p:cNvSpPr/>
          <p:nvPr userDrawn="1"/>
        </p:nvSpPr>
        <p:spPr>
          <a:xfrm>
            <a:off x="457200" y="4219303"/>
            <a:ext cx="1343565" cy="375320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4D0BF75-9B38-4DC5-9770-C996BE3808BF}"/>
              </a:ext>
            </a:extLst>
          </p:cNvPr>
          <p:cNvSpPr/>
          <p:nvPr userDrawn="1"/>
        </p:nvSpPr>
        <p:spPr>
          <a:xfrm>
            <a:off x="5524952" y="4219303"/>
            <a:ext cx="1343565" cy="375320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4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D65ABB6-6ACD-4E96-BEC8-23207E6DEEBD}"/>
              </a:ext>
            </a:extLst>
          </p:cNvPr>
          <p:cNvSpPr/>
          <p:nvPr userDrawn="1"/>
        </p:nvSpPr>
        <p:spPr>
          <a:xfrm>
            <a:off x="3824019" y="4219303"/>
            <a:ext cx="1343565" cy="375320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1C0A26C9-08D9-4EB1-BC70-A06A23CEC15A}"/>
              </a:ext>
            </a:extLst>
          </p:cNvPr>
          <p:cNvSpPr/>
          <p:nvPr userDrawn="1"/>
        </p:nvSpPr>
        <p:spPr>
          <a:xfrm>
            <a:off x="2123086" y="4219303"/>
            <a:ext cx="1343565" cy="375320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89434F6-B6BE-4DF6-8BBF-11CBCCA7A642}"/>
              </a:ext>
            </a:extLst>
          </p:cNvPr>
          <p:cNvSpPr/>
          <p:nvPr userDrawn="1"/>
        </p:nvSpPr>
        <p:spPr>
          <a:xfrm>
            <a:off x="7290615" y="4219303"/>
            <a:ext cx="1343565" cy="375320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5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01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2800" b="1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53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7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683"/>
            <a:ext cx="9144000" cy="5768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48032" y="4856987"/>
            <a:ext cx="17481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spc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2020 Jack Henry &amp; Associates, Inc.</a:t>
            </a:r>
            <a:r>
              <a:rPr lang="en-US" sz="700" b="0" spc="0" baseline="300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®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4528" y="4856987"/>
            <a:ext cx="482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FED1B7E-CE5C-4AA4-A9B8-3F8D3966F184}" type="slidenum"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7F7F7F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4F4C98-E5D7-4CEC-BB5B-5187AB3C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HELLO WORLD!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58BAF-1F66-4B61-A38E-03CE6961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8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2FF2D3-2952-45A3-B58A-F3D12FB3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HOW IT HELPS YOU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TOP 3 REASONS WHY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STUFF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WHO ARE USING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FINAL BONUS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C99C3-7475-4CC7-9843-5E7903C0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412186"/>
            <a:ext cx="1930400" cy="269768"/>
          </a:xfrm>
          <a:prstGeom prst="rect">
            <a:avLst/>
          </a:prstGeom>
        </p:spPr>
        <p:txBody>
          <a:bodyPr lIns="91398" tIns="45698" rIns="91398" bIns="45698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74747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FDC77-4EA8-314C-A04D-680F4B7DC1B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006FE9-570C-4679-B65A-E52FB1D0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LEVEL 1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106D068-CF39-4155-A542-E4ADF80494C0}"/>
              </a:ext>
            </a:extLst>
          </p:cNvPr>
          <p:cNvSpPr/>
          <p:nvPr/>
        </p:nvSpPr>
        <p:spPr>
          <a:xfrm>
            <a:off x="457200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1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6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F819-3AAA-49F4-B2EF-4B8E6EB1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SEARCH ENGINE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0719FA-8D02-4467-932D-A71823463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709" y="874712"/>
            <a:ext cx="6359237" cy="3004561"/>
          </a:xfrm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BA55DF7-3545-4ED9-9058-41D0EA08128E}"/>
              </a:ext>
            </a:extLst>
          </p:cNvPr>
          <p:cNvSpPr/>
          <p:nvPr/>
        </p:nvSpPr>
        <p:spPr>
          <a:xfrm>
            <a:off x="457200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1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51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4AC7-588E-49CA-91B3-89A43FC5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E1A09-8BB8-4D3C-BE46-FAB46F3B8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763" y="997528"/>
            <a:ext cx="7035491" cy="2980170"/>
          </a:xfr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CB00EC2-CBAC-4126-AC08-04A8B59AE9FE}"/>
              </a:ext>
            </a:extLst>
          </p:cNvPr>
          <p:cNvSpPr/>
          <p:nvPr/>
        </p:nvSpPr>
        <p:spPr>
          <a:xfrm>
            <a:off x="457200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1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6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4AC7-588E-49CA-91B3-89A43FC5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842F43-CDA4-410C-9337-FFC37EDA3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55" y="861004"/>
            <a:ext cx="8229600" cy="3094470"/>
          </a:xfr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CB00EC2-CBAC-4126-AC08-04A8B59AE9FE}"/>
              </a:ext>
            </a:extLst>
          </p:cNvPr>
          <p:cNvSpPr/>
          <p:nvPr/>
        </p:nvSpPr>
        <p:spPr>
          <a:xfrm>
            <a:off x="457200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1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0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2FF2D3-2952-45A3-B58A-F3D12FB3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IT HELPS YOU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TOP 3 REASONS WHY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STUFF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WHO ARE USING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FINAL BONUS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C99C3-7475-4CC7-9843-5E7903C0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412186"/>
            <a:ext cx="1930400" cy="269768"/>
          </a:xfrm>
          <a:prstGeom prst="rect">
            <a:avLst/>
          </a:prstGeom>
        </p:spPr>
        <p:txBody>
          <a:bodyPr lIns="91398" tIns="45698" rIns="91398" bIns="45698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74747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FDC77-4EA8-314C-A04D-680F4B7DC1B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006FE9-570C-4679-B65A-E52FB1D0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LEVEL 2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106D068-CF39-4155-A542-E4ADF80494C0}"/>
              </a:ext>
            </a:extLst>
          </p:cNvPr>
          <p:cNvSpPr/>
          <p:nvPr/>
        </p:nvSpPr>
        <p:spPr>
          <a:xfrm>
            <a:off x="2119745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2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1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A236-AB4A-4FD2-971D-CB1ADF5E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R1: ANALYTICS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030A3B-789F-40C8-9E4F-91E91AF99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8116"/>
            <a:ext cx="8229600" cy="3127268"/>
          </a:xfrm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41D46ECC-CE4A-432A-B5D3-ADD6ABB56FF1}"/>
              </a:ext>
            </a:extLst>
          </p:cNvPr>
          <p:cNvSpPr/>
          <p:nvPr/>
        </p:nvSpPr>
        <p:spPr>
          <a:xfrm>
            <a:off x="2119745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2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7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8910-94FE-4896-83C5-DF0168B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R1: MONITOR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BBFC8-6C11-480A-A0D8-29500C056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88591"/>
            <a:ext cx="8212506" cy="3074699"/>
          </a:xfr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11BC8AC-A58A-4359-94E4-B34B805B780A}"/>
              </a:ext>
            </a:extLst>
          </p:cNvPr>
          <p:cNvSpPr/>
          <p:nvPr/>
        </p:nvSpPr>
        <p:spPr>
          <a:xfrm>
            <a:off x="2119745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2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96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8910-94FE-4896-83C5-DF0168B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R2: AGGREGATIONS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11BC8AC-A58A-4359-94E4-B34B805B780A}"/>
              </a:ext>
            </a:extLst>
          </p:cNvPr>
          <p:cNvSpPr/>
          <p:nvPr/>
        </p:nvSpPr>
        <p:spPr>
          <a:xfrm>
            <a:off x="2119745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2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B42E93-F00A-4BD6-95F6-BCAA11D2D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09" y="879763"/>
            <a:ext cx="7910946" cy="3079643"/>
          </a:xfrm>
        </p:spPr>
      </p:pic>
    </p:spTree>
    <p:extLst>
      <p:ext uri="{BB962C8B-B14F-4D97-AF65-F5344CB8AC3E}">
        <p14:creationId xmlns:p14="http://schemas.microsoft.com/office/powerpoint/2010/main" val="5614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8910-94FE-4896-83C5-DF0168B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R2: FORECAST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11BC8AC-A58A-4359-94E4-B34B805B780A}"/>
              </a:ext>
            </a:extLst>
          </p:cNvPr>
          <p:cNvSpPr/>
          <p:nvPr/>
        </p:nvSpPr>
        <p:spPr>
          <a:xfrm>
            <a:off x="2119745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2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6FA66-DB39-4FA2-9640-652C93224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91" y="831562"/>
            <a:ext cx="7980218" cy="3172402"/>
          </a:xfrm>
        </p:spPr>
      </p:pic>
    </p:spTree>
    <p:extLst>
      <p:ext uri="{BB962C8B-B14F-4D97-AF65-F5344CB8AC3E}">
        <p14:creationId xmlns:p14="http://schemas.microsoft.com/office/powerpoint/2010/main" val="33148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8910-94FE-4896-83C5-DF0168B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R3: ANOMALY DETECTION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11BC8AC-A58A-4359-94E4-B34B805B780A}"/>
              </a:ext>
            </a:extLst>
          </p:cNvPr>
          <p:cNvSpPr/>
          <p:nvPr/>
        </p:nvSpPr>
        <p:spPr>
          <a:xfrm>
            <a:off x="2119745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2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BA715-B097-4157-B6C5-1827B295E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1" y="838200"/>
            <a:ext cx="7488380" cy="3290455"/>
          </a:xfrm>
        </p:spPr>
      </p:pic>
    </p:spTree>
    <p:extLst>
      <p:ext uri="{BB962C8B-B14F-4D97-AF65-F5344CB8AC3E}">
        <p14:creationId xmlns:p14="http://schemas.microsoft.com/office/powerpoint/2010/main" val="27510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15BB-713F-49D1-878A-58809084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2126BE-CF1D-4E50-814D-9478DFC742D1}"/>
              </a:ext>
            </a:extLst>
          </p:cNvPr>
          <p:cNvSpPr/>
          <p:nvPr/>
        </p:nvSpPr>
        <p:spPr>
          <a:xfrm>
            <a:off x="868644" y="1328738"/>
            <a:ext cx="730091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</a:rPr>
              <a:t>FRIENDLY NEIGHBORHOOD GOKUL</a:t>
            </a:r>
          </a:p>
        </p:txBody>
      </p:sp>
    </p:spTree>
    <p:extLst>
      <p:ext uri="{BB962C8B-B14F-4D97-AF65-F5344CB8AC3E}">
        <p14:creationId xmlns:p14="http://schemas.microsoft.com/office/powerpoint/2010/main" val="27931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4A79-3760-48E2-81FE-C6D3351F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R3: ALERTS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9669C-2479-4A93-9ED5-1C790C1B4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72" y="1063229"/>
            <a:ext cx="7557655" cy="2857500"/>
          </a:xfr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800C8D9-19DA-43EB-8427-A14145A55BB0}"/>
              </a:ext>
            </a:extLst>
          </p:cNvPr>
          <p:cNvSpPr/>
          <p:nvPr/>
        </p:nvSpPr>
        <p:spPr>
          <a:xfrm>
            <a:off x="2119745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2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2FF2D3-2952-45A3-B58A-F3D12FB3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SEARCHES &amp; FILTERS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ANALYTICS &amp; MONITOR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EVENTING &amp; FORECAST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ANOMALY &amp; ALERTS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C99C3-7475-4CC7-9843-5E7903C0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412186"/>
            <a:ext cx="1930400" cy="269768"/>
          </a:xfrm>
          <a:prstGeom prst="rect">
            <a:avLst/>
          </a:prstGeom>
        </p:spPr>
        <p:txBody>
          <a:bodyPr lIns="91398" tIns="45698" rIns="91398" bIns="45698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74747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FDC77-4EA8-314C-A04D-680F4B7DC1B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006FE9-570C-4679-B65A-E52FB1D0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SUMMARY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106D068-CF39-4155-A542-E4ADF80494C0}"/>
              </a:ext>
            </a:extLst>
          </p:cNvPr>
          <p:cNvSpPr/>
          <p:nvPr/>
        </p:nvSpPr>
        <p:spPr>
          <a:xfrm>
            <a:off x="2112818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2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2FF2D3-2952-45A3-B58A-F3D12FB3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IT HELPS YOU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TOP 3 REASONS WHY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HOW STUFF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WHO ARE USING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FINAL BONUS LEVEL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C99C3-7475-4CC7-9843-5E7903C0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412186"/>
            <a:ext cx="1930400" cy="269768"/>
          </a:xfrm>
          <a:prstGeom prst="rect">
            <a:avLst/>
          </a:prstGeom>
        </p:spPr>
        <p:txBody>
          <a:bodyPr lIns="91398" tIns="45698" rIns="91398" bIns="45698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74747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FDC77-4EA8-314C-A04D-680F4B7DC1B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006FE9-570C-4679-B65A-E52FB1D0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LEVEL 3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106D068-CF39-4155-A542-E4ADF80494C0}"/>
              </a:ext>
            </a:extLst>
          </p:cNvPr>
          <p:cNvSpPr/>
          <p:nvPr/>
        </p:nvSpPr>
        <p:spPr>
          <a:xfrm>
            <a:off x="3830782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3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7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C46E-2E97-4EF8-9047-1E4CF75E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NO-SQL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67665-4EDA-4DB0-BCF8-6B9E3E02B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79188"/>
            <a:ext cx="8229600" cy="2985123"/>
          </a:xfr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3D7D967-BE60-4415-AD7E-5BF7DFB66652}"/>
              </a:ext>
            </a:extLst>
          </p:cNvPr>
          <p:cNvSpPr/>
          <p:nvPr/>
        </p:nvSpPr>
        <p:spPr>
          <a:xfrm>
            <a:off x="3830782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3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66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F0EB-9C4A-490A-B2B4-CAD16629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3F5731-F241-460C-92E2-CA0B94C85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3229"/>
            <a:ext cx="8229600" cy="3051571"/>
          </a:xfr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5462890F-BC41-4160-AA45-3A17BF097DAA}"/>
              </a:ext>
            </a:extLst>
          </p:cNvPr>
          <p:cNvSpPr/>
          <p:nvPr/>
        </p:nvSpPr>
        <p:spPr>
          <a:xfrm>
            <a:off x="3830782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3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2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368D-CAED-4C72-8A99-02F75B63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GOING DEEP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E7916D-6B38-406A-AEC3-581E08029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927" y="929986"/>
            <a:ext cx="7640782" cy="3394075"/>
          </a:xfrm>
        </p:spPr>
      </p:pic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EEF1630E-CEB6-4231-A331-2CAB04DFB8BE}"/>
              </a:ext>
            </a:extLst>
          </p:cNvPr>
          <p:cNvSpPr/>
          <p:nvPr/>
        </p:nvSpPr>
        <p:spPr>
          <a:xfrm>
            <a:off x="3830782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3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51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368D-CAED-4C72-8A99-02F75B63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IN" dirty="0"/>
              <a:t>UST A SNAP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EEF1630E-CEB6-4231-A331-2CAB04DFB8BE}"/>
              </a:ext>
            </a:extLst>
          </p:cNvPr>
          <p:cNvSpPr/>
          <p:nvPr/>
        </p:nvSpPr>
        <p:spPr>
          <a:xfrm>
            <a:off x="3830782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3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CE10C0-0B44-494F-8C28-05185181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630" y="1063229"/>
            <a:ext cx="6683702" cy="2911766"/>
          </a:xfrm>
        </p:spPr>
      </p:pic>
    </p:spTree>
    <p:extLst>
      <p:ext uri="{BB962C8B-B14F-4D97-AF65-F5344CB8AC3E}">
        <p14:creationId xmlns:p14="http://schemas.microsoft.com/office/powerpoint/2010/main" val="228190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2FF2D3-2952-45A3-B58A-F3D12FB3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IT HELPS YOU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TOP 3 REASONS WHY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STUFF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WHO ARE USING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FINAL BONUS LEVEL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C99C3-7475-4CC7-9843-5E7903C0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412186"/>
            <a:ext cx="1930400" cy="269768"/>
          </a:xfrm>
          <a:prstGeom prst="rect">
            <a:avLst/>
          </a:prstGeom>
        </p:spPr>
        <p:txBody>
          <a:bodyPr lIns="91398" tIns="45698" rIns="91398" bIns="45698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74747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FDC77-4EA8-314C-A04D-680F4B7DC1B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006FE9-570C-4679-B65A-E52FB1D0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LEVEL 4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106D068-CF39-4155-A542-E4ADF80494C0}"/>
              </a:ext>
            </a:extLst>
          </p:cNvPr>
          <p:cNvSpPr/>
          <p:nvPr/>
        </p:nvSpPr>
        <p:spPr>
          <a:xfrm>
            <a:off x="5534891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4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6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45B9-6067-43CB-98D7-4254416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2B7881-4ADC-491C-85D2-5931BF86E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979"/>
            <a:ext cx="8229600" cy="3971619"/>
          </a:xfr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F0D1D908-4E71-438C-AEE4-8BEF9C1C2988}"/>
              </a:ext>
            </a:extLst>
          </p:cNvPr>
          <p:cNvSpPr/>
          <p:nvPr/>
        </p:nvSpPr>
        <p:spPr>
          <a:xfrm>
            <a:off x="5534891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4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2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3F57-88AD-4CB4-A41C-D7816E56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F79EC3-B894-4D14-B822-449A37DA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979"/>
            <a:ext cx="8229599" cy="3867257"/>
          </a:xfr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E1E36B3-ED6B-4D44-85D7-53DA2BAD5D00}"/>
              </a:ext>
            </a:extLst>
          </p:cNvPr>
          <p:cNvSpPr/>
          <p:nvPr/>
        </p:nvSpPr>
        <p:spPr>
          <a:xfrm>
            <a:off x="5534891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4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D81B-A492-4A82-94D3-302D1D88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06EF51-57AE-4928-B9FC-5358EFBBAE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7896" y="205979"/>
            <a:ext cx="8208904" cy="4169172"/>
          </a:xfrm>
        </p:spPr>
      </p:pic>
    </p:spTree>
    <p:extLst>
      <p:ext uri="{BB962C8B-B14F-4D97-AF65-F5344CB8AC3E}">
        <p14:creationId xmlns:p14="http://schemas.microsoft.com/office/powerpoint/2010/main" val="13070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2FF2D3-2952-45A3-B58A-F3D12FB3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IT HELPS YOU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TOP 3 REASONS WHY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STUFF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WHO ARE USING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FINAL BONUS LEVEL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C99C3-7475-4CC7-9843-5E7903C0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412186"/>
            <a:ext cx="1930400" cy="269768"/>
          </a:xfrm>
          <a:prstGeom prst="rect">
            <a:avLst/>
          </a:prstGeom>
        </p:spPr>
        <p:txBody>
          <a:bodyPr lIns="91398" tIns="45698" rIns="91398" bIns="45698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74747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FDC77-4EA8-314C-A04D-680F4B7DC1B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006FE9-570C-4679-B65A-E52FB1D0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LEVEL 5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106D068-CF39-4155-A542-E4ADF80494C0}"/>
              </a:ext>
            </a:extLst>
          </p:cNvPr>
          <p:cNvSpPr/>
          <p:nvPr/>
        </p:nvSpPr>
        <p:spPr>
          <a:xfrm>
            <a:off x="7294418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5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1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C99C3-7475-4CC7-9843-5E7903C0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412186"/>
            <a:ext cx="1930400" cy="269768"/>
          </a:xfrm>
          <a:prstGeom prst="rect">
            <a:avLst/>
          </a:prstGeom>
        </p:spPr>
        <p:txBody>
          <a:bodyPr lIns="91398" tIns="45698" rIns="91398" bIns="45698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74747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FDC77-4EA8-314C-A04D-680F4B7DC1B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006FE9-570C-4679-B65A-E52FB1D0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LEVEL 5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106D068-CF39-4155-A542-E4ADF80494C0}"/>
              </a:ext>
            </a:extLst>
          </p:cNvPr>
          <p:cNvSpPr/>
          <p:nvPr/>
        </p:nvSpPr>
        <p:spPr>
          <a:xfrm>
            <a:off x="7294418" y="4204855"/>
            <a:ext cx="1323109" cy="401781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5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70C4A3-4845-4701-8681-291562A0D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457"/>
            <a:ext cx="9144000" cy="4064748"/>
          </a:xfrm>
        </p:spPr>
      </p:pic>
    </p:spTree>
    <p:extLst>
      <p:ext uri="{BB962C8B-B14F-4D97-AF65-F5344CB8AC3E}">
        <p14:creationId xmlns:p14="http://schemas.microsoft.com/office/powerpoint/2010/main" val="21452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E7B24-B0DA-49C0-BBC2-EF1E02D61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4594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521E4-30F9-47EC-8768-760112E1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ELASTIC STACK</a:t>
            </a:r>
          </a:p>
        </p:txBody>
      </p:sp>
    </p:spTree>
    <p:extLst>
      <p:ext uri="{BB962C8B-B14F-4D97-AF65-F5344CB8AC3E}">
        <p14:creationId xmlns:p14="http://schemas.microsoft.com/office/powerpoint/2010/main" val="328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F0A6-EAA8-45A3-929E-B1B9F06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997E7-D285-4A3D-B4E0-0C38F33C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05980"/>
            <a:ext cx="8229599" cy="4372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3729A-11B8-4440-8C44-6BDF995D88D6}"/>
              </a:ext>
            </a:extLst>
          </p:cNvPr>
          <p:cNvSpPr txBox="1"/>
          <p:nvPr/>
        </p:nvSpPr>
        <p:spPr>
          <a:xfrm>
            <a:off x="5271655" y="3461450"/>
            <a:ext cx="3096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GAME PLAYED BY</a:t>
            </a:r>
          </a:p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bg2"/>
                </a:solidFill>
              </a:rPr>
              <a:t>GOKUL THIAGARAJAN</a:t>
            </a:r>
          </a:p>
        </p:txBody>
      </p:sp>
    </p:spTree>
    <p:extLst>
      <p:ext uri="{BB962C8B-B14F-4D97-AF65-F5344CB8AC3E}">
        <p14:creationId xmlns:p14="http://schemas.microsoft.com/office/powerpoint/2010/main" val="23945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C5E3-0467-4C5D-A21D-DD1E0676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8A60C-997D-434D-A5D4-C7657A49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978"/>
            <a:ext cx="8229600" cy="43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F75E-1BC8-4F4E-827D-C559621C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 THE COMMON WORD!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1396F-3AC9-48C6-A5C0-88BDAEDF0E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58169" y="898525"/>
            <a:ext cx="5427662" cy="3560763"/>
          </a:xfrm>
        </p:spPr>
      </p:pic>
    </p:spTree>
    <p:extLst>
      <p:ext uri="{BB962C8B-B14F-4D97-AF65-F5344CB8AC3E}">
        <p14:creationId xmlns:p14="http://schemas.microsoft.com/office/powerpoint/2010/main" val="28091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060D8B-6BEC-47E4-8F2A-C8D04B50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42B5A-1766-4E85-AB7C-D7F74217B5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200150"/>
            <a:ext cx="8229600" cy="3394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8000" dirty="0">
                <a:solidFill>
                  <a:schemeClr val="tx1"/>
                </a:solidFill>
              </a:rPr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10997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E7B24-B0DA-49C0-BBC2-EF1E02D61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000"/>
            <a:ext cx="9143999" cy="4213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521E4-30F9-47EC-8768-760112E1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ELASTIC STACK</a:t>
            </a:r>
          </a:p>
        </p:txBody>
      </p:sp>
    </p:spTree>
    <p:extLst>
      <p:ext uri="{BB962C8B-B14F-4D97-AF65-F5344CB8AC3E}">
        <p14:creationId xmlns:p14="http://schemas.microsoft.com/office/powerpoint/2010/main" val="165990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9E48-DAE8-4640-9B77-78AA5A31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01" y="745976"/>
            <a:ext cx="7772400" cy="10215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Arial"/>
              </a:rPr>
              <a:t>ELASTIC SEARCH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83413D-D792-4D0D-987A-45C1848AAC99}"/>
              </a:ext>
            </a:extLst>
          </p:cNvPr>
          <p:cNvSpPr txBox="1">
            <a:spLocks/>
          </p:cNvSpPr>
          <p:nvPr/>
        </p:nvSpPr>
        <p:spPr>
          <a:xfrm>
            <a:off x="382408" y="1219052"/>
            <a:ext cx="6400800" cy="914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C5346A7-1CC9-43F6-9616-34471CB0D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A3F0E1A-A83C-44AF-A66E-E8C56607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76800" y="921358"/>
            <a:ext cx="3863789" cy="2424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A2D17-D0F3-41D8-AFA2-943F76347198}"/>
              </a:ext>
            </a:extLst>
          </p:cNvPr>
          <p:cNvSpPr txBox="1"/>
          <p:nvPr/>
        </p:nvSpPr>
        <p:spPr>
          <a:xfrm>
            <a:off x="403410" y="2793422"/>
            <a:ext cx="416858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</a:rPr>
              <a:t>Let’s Begin “The Game Of Search!”</a:t>
            </a:r>
            <a:endParaRPr lang="en-US" sz="20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59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2FF2D3-2952-45A3-B58A-F3D12FB3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8229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IT HELPS YOU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TOP 3 REASONS WHY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STUFF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WHO ARE USING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FINAL BONUS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C99C3-7475-4CC7-9843-5E7903C0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412186"/>
            <a:ext cx="1930400" cy="269768"/>
          </a:xfrm>
          <a:prstGeom prst="rect">
            <a:avLst/>
          </a:prstGeom>
        </p:spPr>
        <p:txBody>
          <a:bodyPr lIns="91398" tIns="45698" rIns="91398" bIns="45698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74747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FDC77-4EA8-314C-A04D-680F4B7DC1B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006FE9-570C-4679-B65A-E52FB1D0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5 LEVELS</a:t>
            </a:r>
          </a:p>
        </p:txBody>
      </p:sp>
    </p:spTree>
    <p:extLst>
      <p:ext uri="{BB962C8B-B14F-4D97-AF65-F5344CB8AC3E}">
        <p14:creationId xmlns:p14="http://schemas.microsoft.com/office/powerpoint/2010/main" val="131318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HA_Corporate_Template_2017 (Read-Only)" id="{05AC57EC-08AF-EB4D-8587-36A34B39E590}" vid="{AEDEB0C1-B58D-0A4C-920B-4D189B2F9D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llateral_x0020_Type xmlns="857ca905-71cb-4f5f-964e-2cb2ef97f096">PowerPoint Template</Collateral_x0020_Type>
    <Brand xmlns="857ca905-71cb-4f5f-964e-2cb2ef97f096">
      <Value>Jack Henry &amp; Associates</Value>
    </Brand>
    <Buyer_x0027_s_x0020_Persona xmlns="857ca905-71cb-4f5f-964e-2cb2ef97f096" xsi:nil="true"/>
    <Audience xmlns="857ca905-71cb-4f5f-964e-2cb2ef97f096" xsi:nil="true"/>
    <Buyer_x0027_s_x0020_Journey_x0020_Stage xmlns="857ca905-71cb-4f5f-964e-2cb2ef97f096" xsi:nil="true"/>
    <Product xmlns="857ca905-71cb-4f5f-964e-2cb2ef97f096" xsi:nil="true"/>
    <Topic xmlns="857ca905-71cb-4f5f-964e-2cb2ef97f096" xsi:nil="true"/>
    <Solution_x0020_Category xmlns="857ca905-71cb-4f5f-964e-2cb2ef97f09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0F8E2669F1CC4C8144451517687EB2" ma:contentTypeVersion="22" ma:contentTypeDescription="Create a new document." ma:contentTypeScope="" ma:versionID="57443a89dc53e2def384866ed8e121d9">
  <xsd:schema xmlns:xsd="http://www.w3.org/2001/XMLSchema" xmlns:xs="http://www.w3.org/2001/XMLSchema" xmlns:p="http://schemas.microsoft.com/office/2006/metadata/properties" xmlns:ns2="857ca905-71cb-4f5f-964e-2cb2ef97f096" xmlns:ns3="32670efd-5e89-4bd3-b419-74338ed8110d" targetNamespace="http://schemas.microsoft.com/office/2006/metadata/properties" ma:root="true" ma:fieldsID="f90761cf7da179f3fbc004983ef02344" ns2:_="" ns3:_="">
    <xsd:import namespace="857ca905-71cb-4f5f-964e-2cb2ef97f096"/>
    <xsd:import namespace="32670efd-5e89-4bd3-b419-74338ed8110d"/>
    <xsd:element name="properties">
      <xsd:complexType>
        <xsd:sequence>
          <xsd:element name="documentManagement">
            <xsd:complexType>
              <xsd:all>
                <xsd:element ref="ns2:Collateral_x0020_Type" minOccurs="0"/>
                <xsd:element ref="ns2:Brand" minOccurs="0"/>
                <xsd:element ref="ns2:MediaServiceMetadata" minOccurs="0"/>
                <xsd:element ref="ns2:MediaServiceFastMetadata" minOccurs="0"/>
                <xsd:element ref="ns2:Topic" minOccurs="0"/>
                <xsd:element ref="ns2:Product" minOccurs="0"/>
                <xsd:element ref="ns2:Solution_x0020_Category" minOccurs="0"/>
                <xsd:element ref="ns2:Buyer_x0027_s_x0020_Journey_x0020_Stage" minOccurs="0"/>
                <xsd:element ref="ns2:Buyer_x0027_s_x0020_Persona" minOccurs="0"/>
                <xsd:element ref="ns2:Audienc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7ca905-71cb-4f5f-964e-2cb2ef97f096" elementFormDefault="qualified">
    <xsd:import namespace="http://schemas.microsoft.com/office/2006/documentManagement/types"/>
    <xsd:import namespace="http://schemas.microsoft.com/office/infopath/2007/PartnerControls"/>
    <xsd:element name="Collateral_x0020_Type" ma:index="4" nillable="true" ma:displayName="Collateral Type" ma:format="Dropdown" ma:internalName="Collateral_x0020_Type" ma:readOnly="false">
      <xsd:simpleType>
        <xsd:restriction base="dms:Choice">
          <xsd:enumeration value="360 Newsletter"/>
          <xsd:enumeration value="Advertisement"/>
          <xsd:enumeration value="Articles"/>
          <xsd:enumeration value="Annual Reports"/>
          <xsd:enumeration value="Biographies"/>
          <xsd:enumeration value="Blog"/>
          <xsd:enumeration value="Brochures"/>
          <xsd:enumeration value="Campaigns"/>
          <xsd:enumeration value="Case Studies"/>
          <xsd:enumeration value="Chart/Graph"/>
          <xsd:enumeration value="Client Communications"/>
          <xsd:enumeration value="Company Awards"/>
          <xsd:enumeration value="Consumer Pieces"/>
          <xsd:enumeration value="Current Financial Presentation"/>
          <xsd:enumeration value="Day-in-the-Life Videos"/>
          <xsd:enumeration value="Direct Mail"/>
          <xsd:enumeration value="Display (Digital) Ad"/>
          <xsd:enumeration value="eBook"/>
          <xsd:enumeration value="Educational Webinar (non-product)"/>
          <xsd:enumeration value="Electronic Letterhead"/>
          <xsd:enumeration value="Electronic Letterhead - Monett"/>
          <xsd:enumeration value="Electronic Letterhead - Allen, TX"/>
          <xsd:enumeration value="Email Template"/>
          <xsd:enumeration value="Executive Brief"/>
          <xsd:enumeration value="Executive Presentation"/>
          <xsd:enumeration value="Fact Sheet"/>
          <xsd:enumeration value="FAQ Documents"/>
          <xsd:enumeration value="Functional Comparisons"/>
          <xsd:enumeration value="How To Video"/>
          <xsd:enumeration value="Infographic"/>
          <xsd:enumeration value="Newsletter"/>
          <xsd:enumeration value="Other"/>
          <xsd:enumeration value="Partner Rewards 2013"/>
          <xsd:enumeration value="PowerPoint Template"/>
          <xsd:enumeration value="Press Release"/>
          <xsd:enumeration value="Print Ad"/>
          <xsd:enumeration value="Product Briefs"/>
          <xsd:enumeration value="Product Comparisons"/>
          <xsd:enumeration value="Product Slick"/>
          <xsd:enumeration value="Product Video"/>
          <xsd:enumeration value="Product Webinar Recording"/>
          <xsd:enumeration value="Quiz/Poll"/>
          <xsd:enumeration value="Reports"/>
          <xsd:enumeration value="Sales Tool"/>
          <xsd:enumeration value="Slick"/>
          <xsd:enumeration value="Slide Deck"/>
          <xsd:enumeration value="Solution Guides"/>
          <xsd:enumeration value="Solutions At-A-Glance"/>
          <xsd:enumeration value="Speaker Bios"/>
          <xsd:enumeration value="Trademark Boilerplates"/>
          <xsd:enumeration value="Trade Show Email"/>
          <xsd:enumeration value="Videos"/>
          <xsd:enumeration value="White Papers and Articles"/>
          <xsd:enumeration value="Word Doc Template"/>
        </xsd:restriction>
      </xsd:simpleType>
    </xsd:element>
    <xsd:element name="Brand" ma:index="5" nillable="true" ma:displayName="Brand" ma:internalName="Brand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Jack Henry &amp; Associates"/>
                    <xsd:enumeration value="Jack Henry Banking"/>
                    <xsd:enumeration value="Symitar"/>
                    <xsd:enumeration value="ProfitStars"/>
                    <xsd:enumeration value="JHA Payment Solutions (quad branded)"/>
                  </xsd:restriction>
                </xsd:simpleType>
              </xsd:element>
            </xsd:sequence>
          </xsd:extension>
        </xsd:complexContent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Topic" ma:index="12" nillable="true" ma:displayName="Topic" ma:list="{7619e082-b6fa-42b6-86c6-d4cdfcaea235}" ma:internalName="Topic" ma:readOnly="false" ma:showField="Title">
      <xsd:simpleType>
        <xsd:restriction base="dms:Lookup"/>
      </xsd:simpleType>
    </xsd:element>
    <xsd:element name="Product" ma:index="13" nillable="true" ma:displayName="Product" ma:list="{8659aab8-184c-4af1-9530-6cbc36da3db4}" ma:internalName="Product" ma:showField="Title">
      <xsd:simpleType>
        <xsd:restriction base="dms:Lookup"/>
      </xsd:simpleType>
    </xsd:element>
    <xsd:element name="Solution_x0020_Category" ma:index="14" nillable="true" ma:displayName="Solution Category" ma:list="{c8d32a6d-22e5-42f8-a3cf-f24e522dc45e}" ma:internalName="Solution_x0020_Category" ma:showField="Title">
      <xsd:simpleType>
        <xsd:restriction base="dms:Lookup"/>
      </xsd:simpleType>
    </xsd:element>
    <xsd:element name="Buyer_x0027_s_x0020_Journey_x0020_Stage" ma:index="15" nillable="true" ma:displayName="Buyer's Journey Stage" ma:list="{79807f47-37cd-46b9-a920-2ff36912b0a1}" ma:internalName="Buyer_x0027_s_x0020_Journey_x0020_Stage" ma:showField="Title">
      <xsd:simpleType>
        <xsd:restriction base="dms:Lookup"/>
      </xsd:simpleType>
    </xsd:element>
    <xsd:element name="Buyer_x0027_s_x0020_Persona" ma:index="16" nillable="true" ma:displayName="Buyer's Persona" ma:list="{57e4faa6-a80a-4f1c-8b2d-d26209a8c4d1}" ma:internalName="Buyer_x0027_s_x0020_Persona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udience" ma:index="17" nillable="true" ma:displayName="Audience" ma:list="{a3eb7248-f8ce-4d01-8a90-f75795dac5b5}" ma:internalName="Audience" ma:showField="Title">
      <xsd:simpleType>
        <xsd:restriction base="dms:Lookup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670efd-5e89-4bd3-b419-74338ed8110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620AD-04DF-4F9C-9126-3DFEFCF3753D}">
  <ds:schemaRefs>
    <ds:schemaRef ds:uri="http://purl.org/dc/terms/"/>
    <ds:schemaRef ds:uri="857ca905-71cb-4f5f-964e-2cb2ef97f096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32670efd-5e89-4bd3-b419-74338ed8110d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D1C947B-9CDB-4F2F-BC00-62445662E6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BAA32A-C6D0-40C7-9D12-83A1D731D9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7ca905-71cb-4f5f-964e-2cb2ef97f096"/>
    <ds:schemaRef ds:uri="32670efd-5e89-4bd3-b419-74338ed811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JHA_Corporate_Template_2017 (2)</Template>
  <TotalTime>477</TotalTime>
  <Words>244</Words>
  <Application>Microsoft Office PowerPoint</Application>
  <PresentationFormat>On-screen Show (16:9)</PresentationFormat>
  <Paragraphs>102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HELLO WORLD!</vt:lpstr>
      <vt:lpstr>PowerPoint Presentation</vt:lpstr>
      <vt:lpstr>PowerPoint Presentation</vt:lpstr>
      <vt:lpstr>PowerPoint Presentation</vt:lpstr>
      <vt:lpstr>FIND THE COMMON WORD!</vt:lpstr>
      <vt:lpstr>PowerPoint Presentation</vt:lpstr>
      <vt:lpstr>ELASTIC STACK</vt:lpstr>
      <vt:lpstr>ELASTIC SEARCH</vt:lpstr>
      <vt:lpstr>5 LEVELS</vt:lpstr>
      <vt:lpstr>LEVEL 1</vt:lpstr>
      <vt:lpstr>TEXT SEARCH ENGINE</vt:lpstr>
      <vt:lpstr>FEATURES</vt:lpstr>
      <vt:lpstr>AMAZON</vt:lpstr>
      <vt:lpstr>LEVEL 2</vt:lpstr>
      <vt:lpstr>R1: ANALYTICS</vt:lpstr>
      <vt:lpstr>R1: MONITOR</vt:lpstr>
      <vt:lpstr>R2: AGGREGATIONS</vt:lpstr>
      <vt:lpstr>R2: FORECAST</vt:lpstr>
      <vt:lpstr>R3: ANOMALY DETECTION</vt:lpstr>
      <vt:lpstr>R3: ALERTS</vt:lpstr>
      <vt:lpstr>SUMMARY</vt:lpstr>
      <vt:lpstr>LEVEL 3</vt:lpstr>
      <vt:lpstr>NO-SQL</vt:lpstr>
      <vt:lpstr>QUERYING</vt:lpstr>
      <vt:lpstr>GOING DEEP</vt:lpstr>
      <vt:lpstr>JUST A SNAP</vt:lpstr>
      <vt:lpstr>LEVEL 4</vt:lpstr>
      <vt:lpstr>PowerPoint Presentation</vt:lpstr>
      <vt:lpstr>PowerPoint Presentation</vt:lpstr>
      <vt:lpstr>LEVEL 5</vt:lpstr>
      <vt:lpstr>LEVEL 5</vt:lpstr>
      <vt:lpstr>ELASTIC STACK</vt:lpstr>
      <vt:lpstr>PowerPoint Presentation</vt:lpstr>
    </vt:vector>
  </TitlesOfParts>
  <Company>JHA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Presentation Template</dc:title>
  <dc:creator>Megan Brooks</dc:creator>
  <cp:lastModifiedBy>Gokul Thiagarajan</cp:lastModifiedBy>
  <cp:revision>184</cp:revision>
  <cp:lastPrinted>2016-02-16T13:28:56Z</cp:lastPrinted>
  <dcterms:created xsi:type="dcterms:W3CDTF">2017-11-29T17:46:56Z</dcterms:created>
  <dcterms:modified xsi:type="dcterms:W3CDTF">2021-09-06T14:44:33Z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0x010100C60F8E2669F1CC4C8144451517687EB2</vt:lpwstr>
  </property>
  <property fmtid="{D5CDD505-2E9C-101B-9397-08002B2CF9AE}" pid="3" name="Order">
    <vt:r8>600</vt:r8>
  </property>
  <property fmtid="{D5CDD505-2E9C-101B-9397-08002B2CF9AE}" pid="4" name="AuthorIds_UIVersion_512">
    <vt:lpwstr>465</vt:lpwstr>
  </property>
</Properties>
</file>